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sldIdLst>
    <p:sldId id="256" r:id="rId2"/>
    <p:sldId id="259" r:id="rId3"/>
    <p:sldId id="303" r:id="rId4"/>
    <p:sldId id="263" r:id="rId5"/>
    <p:sldId id="304" r:id="rId6"/>
    <p:sldId id="258" r:id="rId7"/>
    <p:sldId id="265" r:id="rId8"/>
    <p:sldId id="267" r:id="rId9"/>
    <p:sldId id="305" r:id="rId10"/>
    <p:sldId id="306" r:id="rId11"/>
    <p:sldId id="287" r:id="rId12"/>
    <p:sldId id="288" r:id="rId13"/>
    <p:sldId id="307" r:id="rId14"/>
    <p:sldId id="299" r:id="rId15"/>
    <p:sldId id="301" r:id="rId16"/>
    <p:sldId id="308" r:id="rId17"/>
    <p:sldId id="309" r:id="rId18"/>
    <p:sldId id="310" r:id="rId19"/>
    <p:sldId id="300" r:id="rId20"/>
    <p:sldId id="279" r:id="rId21"/>
    <p:sldId id="286" r:id="rId22"/>
  </p:sldIdLst>
  <p:sldSz cx="9144000" cy="6858000" type="screen4x3"/>
  <p:notesSz cx="9144000" cy="6858000"/>
  <p:embeddedFontLst>
    <p:embeddedFont>
      <p:font typeface="Segoe Print" panose="02000600000000000000" pitchFamily="2" charset="0"/>
      <p:regular r:id="rId23"/>
      <p:bold r:id="rId24"/>
    </p:embeddedFont>
    <p:embeddedFont>
      <p:font typeface="Wingdings 3" panose="05040102010807070707" pitchFamily="18" charset="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830"/>
    <a:srgbClr val="555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36AEF-581E-4A9C-8F9F-0F3ADA55691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86AA9-3596-4D51-A170-BFBC5043B4AE}">
      <dgm:prSet phldrT="[Текст]" custT="1"/>
      <dgm:spPr/>
      <dgm:t>
        <a:bodyPr/>
        <a:lstStyle/>
        <a:p>
          <a:r>
            <a:rPr lang="ru-RU" sz="1600" b="1" dirty="0" err="1" smtClean="0"/>
            <a:t>Навчання</a:t>
          </a:r>
          <a:r>
            <a:rPr lang="ru-RU" sz="1600" b="1" dirty="0" smtClean="0"/>
            <a:t> </a:t>
          </a:r>
          <a:r>
            <a:rPr lang="ru-RU" sz="1600" b="1" dirty="0" err="1" smtClean="0"/>
            <a:t>будується</a:t>
          </a:r>
          <a:r>
            <a:rPr lang="ru-RU" sz="1600" b="1" dirty="0" smtClean="0"/>
            <a:t> на </a:t>
          </a:r>
          <a:r>
            <a:rPr lang="ru-RU" sz="1600" b="1" dirty="0" err="1" smtClean="0"/>
            <a:t>емоційно-ціннісному</a:t>
          </a:r>
          <a:r>
            <a:rPr lang="ru-RU" sz="1600" b="1" dirty="0" smtClean="0"/>
            <a:t> </a:t>
          </a:r>
          <a:r>
            <a:rPr lang="ru-RU" sz="1600" b="1" dirty="0" err="1" smtClean="0"/>
            <a:t>змісті</a:t>
          </a:r>
          <a:endParaRPr lang="ru-RU" sz="1600" b="1" dirty="0"/>
        </a:p>
      </dgm:t>
    </dgm:pt>
    <dgm:pt modelId="{49EDD265-9252-4015-A561-DC6A1CFFE81A}" type="parTrans" cxnId="{2A4A33A4-8933-4F17-B359-9D0960C2DE49}">
      <dgm:prSet/>
      <dgm:spPr/>
      <dgm:t>
        <a:bodyPr/>
        <a:lstStyle/>
        <a:p>
          <a:endParaRPr lang="ru-RU"/>
        </a:p>
      </dgm:t>
    </dgm:pt>
    <dgm:pt modelId="{B4F8FE88-6C2B-4EB6-BF06-9B89924569C3}" type="sibTrans" cxnId="{2A4A33A4-8933-4F17-B359-9D0960C2DE49}">
      <dgm:prSet/>
      <dgm:spPr/>
      <dgm:t>
        <a:bodyPr/>
        <a:lstStyle/>
        <a:p>
          <a:endParaRPr lang="ru-RU"/>
        </a:p>
      </dgm:t>
    </dgm:pt>
    <dgm:pt modelId="{2AC93265-8543-4228-9776-A3B44F05DD17}">
      <dgm:prSet phldrT="[Текст]" custT="1"/>
      <dgm:spPr/>
      <dgm:t>
        <a:bodyPr/>
        <a:lstStyle/>
        <a:p>
          <a:r>
            <a:rPr lang="ru-RU" sz="1600" b="1" dirty="0" err="1" smtClean="0"/>
            <a:t>Практичний</a:t>
          </a:r>
          <a:r>
            <a:rPr lang="ru-RU" sz="1600" b="1" dirty="0" smtClean="0"/>
            <a:t> та </a:t>
          </a:r>
          <a:r>
            <a:rPr lang="ru-RU" sz="1600" b="1" dirty="0" err="1" smtClean="0"/>
            <a:t>особистий</a:t>
          </a:r>
          <a:r>
            <a:rPr lang="ru-RU" sz="1600" b="1" dirty="0" smtClean="0"/>
            <a:t> </a:t>
          </a:r>
          <a:r>
            <a:rPr lang="ru-RU" sz="1600" b="1" dirty="0" err="1" smtClean="0"/>
            <a:t>досвід</a:t>
          </a:r>
          <a:r>
            <a:rPr lang="ru-RU" sz="1600" b="1" dirty="0" smtClean="0"/>
            <a:t> </a:t>
          </a:r>
          <a:r>
            <a:rPr lang="ru-RU" sz="1600" b="1" dirty="0" err="1" smtClean="0"/>
            <a:t>дитини</a:t>
          </a:r>
          <a:endParaRPr lang="ru-RU" sz="1600" b="1" dirty="0"/>
        </a:p>
      </dgm:t>
    </dgm:pt>
    <dgm:pt modelId="{719A7608-A423-4A66-B7C8-8C0D931A18C0}" type="parTrans" cxnId="{C62E48A3-FE26-4DF7-9A7D-4CC742284396}">
      <dgm:prSet/>
      <dgm:spPr/>
      <dgm:t>
        <a:bodyPr/>
        <a:lstStyle/>
        <a:p>
          <a:endParaRPr lang="ru-RU"/>
        </a:p>
      </dgm:t>
    </dgm:pt>
    <dgm:pt modelId="{0D2219F1-615F-49F9-878F-DCE65801FD0C}" type="sibTrans" cxnId="{C62E48A3-FE26-4DF7-9A7D-4CC742284396}">
      <dgm:prSet/>
      <dgm:spPr/>
      <dgm:t>
        <a:bodyPr/>
        <a:lstStyle/>
        <a:p>
          <a:endParaRPr lang="ru-RU"/>
        </a:p>
      </dgm:t>
    </dgm:pt>
    <dgm:pt modelId="{E86F3CBE-801B-4219-8FE8-2BB7BC58C275}">
      <dgm:prSet phldrT="[Текст]" custT="1"/>
      <dgm:spPr/>
      <dgm:t>
        <a:bodyPr/>
        <a:lstStyle/>
        <a:p>
          <a:r>
            <a:rPr lang="ru-RU" sz="1600" b="1" dirty="0" err="1" smtClean="0"/>
            <a:t>Можливість</a:t>
          </a:r>
          <a:r>
            <a:rPr lang="ru-RU" sz="1600" b="1" dirty="0" smtClean="0"/>
            <a:t> для </a:t>
          </a:r>
          <a:r>
            <a:rPr lang="ru-RU" sz="1600" b="1" dirty="0" err="1" smtClean="0"/>
            <a:t>експериментування</a:t>
          </a:r>
          <a:endParaRPr lang="ru-RU" sz="1600" b="1" dirty="0"/>
        </a:p>
      </dgm:t>
    </dgm:pt>
    <dgm:pt modelId="{F680D332-D6A2-4345-8BF3-17029FB0E8CF}" type="parTrans" cxnId="{6ABCDB41-73D9-4071-8B85-80CE1C90A84B}">
      <dgm:prSet/>
      <dgm:spPr/>
      <dgm:t>
        <a:bodyPr/>
        <a:lstStyle/>
        <a:p>
          <a:endParaRPr lang="ru-RU"/>
        </a:p>
      </dgm:t>
    </dgm:pt>
    <dgm:pt modelId="{81A2BC8B-B8AA-41DF-BF87-4F0783104325}" type="sibTrans" cxnId="{6ABCDB41-73D9-4071-8B85-80CE1C90A84B}">
      <dgm:prSet/>
      <dgm:spPr/>
      <dgm:t>
        <a:bodyPr/>
        <a:lstStyle/>
        <a:p>
          <a:endParaRPr lang="ru-RU"/>
        </a:p>
      </dgm:t>
    </dgm:pt>
    <dgm:pt modelId="{58BBC981-2C73-41B3-819A-8CEEC42E8B22}">
      <dgm:prSet phldrT="[Текст]" custT="1"/>
      <dgm:spPr/>
      <dgm:t>
        <a:bodyPr/>
        <a:lstStyle/>
        <a:p>
          <a:r>
            <a:rPr lang="ru-RU" sz="1600" b="1" dirty="0" err="1" smtClean="0"/>
            <a:t>Комфортні</a:t>
          </a:r>
          <a:r>
            <a:rPr lang="ru-RU" sz="1600" b="1" dirty="0" smtClean="0"/>
            <a:t> </a:t>
          </a:r>
          <a:r>
            <a:rPr lang="ru-RU" sz="1600" b="1" dirty="0" err="1" smtClean="0"/>
            <a:t>умови</a:t>
          </a:r>
          <a:r>
            <a:rPr lang="ru-RU" sz="1600" b="1" dirty="0" smtClean="0"/>
            <a:t>, </a:t>
          </a:r>
          <a:r>
            <a:rPr lang="ru-RU" sz="1600" b="1" dirty="0" err="1" smtClean="0"/>
            <a:t>стимулюють</a:t>
          </a:r>
          <a:r>
            <a:rPr lang="ru-RU" sz="1600" b="1" dirty="0" smtClean="0"/>
            <a:t> до </a:t>
          </a:r>
          <a:r>
            <a:rPr lang="ru-RU" sz="1600" b="1" dirty="0" err="1" smtClean="0"/>
            <a:t>творчості</a:t>
          </a:r>
          <a:endParaRPr lang="ru-RU" sz="1600" b="1" dirty="0"/>
        </a:p>
      </dgm:t>
    </dgm:pt>
    <dgm:pt modelId="{28C27119-0B09-4658-A716-E310CD1E1AB6}" type="parTrans" cxnId="{07F8DB67-2885-40BB-933D-F9068A4F7A24}">
      <dgm:prSet/>
      <dgm:spPr/>
      <dgm:t>
        <a:bodyPr/>
        <a:lstStyle/>
        <a:p>
          <a:endParaRPr lang="ru-RU"/>
        </a:p>
      </dgm:t>
    </dgm:pt>
    <dgm:pt modelId="{996210B5-9573-40D4-8DF0-DC97CDE92FA3}" type="sibTrans" cxnId="{07F8DB67-2885-40BB-933D-F9068A4F7A24}">
      <dgm:prSet/>
      <dgm:spPr/>
      <dgm:t>
        <a:bodyPr/>
        <a:lstStyle/>
        <a:p>
          <a:endParaRPr lang="ru-RU"/>
        </a:p>
      </dgm:t>
    </dgm:pt>
    <dgm:pt modelId="{03D33482-465C-4C7A-991B-EA03E403C5F1}">
      <dgm:prSet phldrT="[Текст]" custT="1"/>
      <dgm:spPr/>
      <dgm:t>
        <a:bodyPr/>
        <a:lstStyle/>
        <a:p>
          <a:r>
            <a:rPr lang="ru-RU" sz="1600" b="1" dirty="0" err="1" smtClean="0"/>
            <a:t>Керівництво</a:t>
          </a:r>
          <a:r>
            <a:rPr lang="ru-RU" sz="1600" b="1" dirty="0" smtClean="0"/>
            <a:t> </a:t>
          </a:r>
          <a:r>
            <a:rPr lang="ru-RU" sz="1600" b="1" dirty="0" err="1" smtClean="0"/>
            <a:t>дитячою</a:t>
          </a:r>
          <a:r>
            <a:rPr lang="ru-RU" sz="1600" b="1" dirty="0" smtClean="0"/>
            <a:t> </a:t>
          </a:r>
          <a:r>
            <a:rPr lang="ru-RU" sz="1600" b="1" dirty="0" err="1" smtClean="0"/>
            <a:t>діяльністю</a:t>
          </a:r>
          <a:r>
            <a:rPr lang="ru-RU" sz="1600" b="1" dirty="0" smtClean="0"/>
            <a:t> </a:t>
          </a:r>
          <a:r>
            <a:rPr lang="ru-RU" sz="1600" b="1" dirty="0" err="1" smtClean="0"/>
            <a:t>здійснюється</a:t>
          </a:r>
          <a:r>
            <a:rPr lang="ru-RU" sz="1600" b="1" dirty="0" smtClean="0"/>
            <a:t> на </a:t>
          </a:r>
          <a:r>
            <a:rPr lang="ru-RU" sz="1600" b="1" dirty="0" err="1" smtClean="0"/>
            <a:t>підставі</a:t>
          </a:r>
          <a:r>
            <a:rPr lang="ru-RU" sz="1600" b="1" dirty="0" smtClean="0"/>
            <a:t> </a:t>
          </a:r>
          <a:r>
            <a:rPr lang="ru-RU" sz="1600" b="1" dirty="0" err="1" smtClean="0"/>
            <a:t>співпраці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E445E4A4-72CE-4489-83B2-F5AD07C580AC}" type="parTrans" cxnId="{1A7DA012-1177-4A96-AA93-EF56403C1769}">
      <dgm:prSet/>
      <dgm:spPr/>
      <dgm:t>
        <a:bodyPr/>
        <a:lstStyle/>
        <a:p>
          <a:endParaRPr lang="ru-RU"/>
        </a:p>
      </dgm:t>
    </dgm:pt>
    <dgm:pt modelId="{18FFC9FE-249A-40BC-B3FA-15DEC37038F1}" type="sibTrans" cxnId="{1A7DA012-1177-4A96-AA93-EF56403C1769}">
      <dgm:prSet/>
      <dgm:spPr/>
      <dgm:t>
        <a:bodyPr/>
        <a:lstStyle/>
        <a:p>
          <a:endParaRPr lang="ru-RU"/>
        </a:p>
      </dgm:t>
    </dgm:pt>
    <dgm:pt modelId="{0F038439-C7A9-4FD5-8D34-AEC9F3944325}" type="pres">
      <dgm:prSet presAssocID="{F2736AEF-581E-4A9C-8F9F-0F3ADA5569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A85053-BF1C-4B6E-8104-FE775BD9978A}" type="pres">
      <dgm:prSet presAssocID="{ED286AA9-3596-4D51-A170-BFBC5043B4AE}" presName="parentLin" presStyleCnt="0"/>
      <dgm:spPr/>
    </dgm:pt>
    <dgm:pt modelId="{8A6D9E20-4F67-4FFF-89AD-5DEEE5E8F59C}" type="pres">
      <dgm:prSet presAssocID="{ED286AA9-3596-4D51-A170-BFBC5043B4AE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63A2CF26-4694-4670-A2E2-E9F2387C4967}" type="pres">
      <dgm:prSet presAssocID="{ED286AA9-3596-4D51-A170-BFBC5043B4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C76E5-5C8D-4390-88DE-AA887F263A47}" type="pres">
      <dgm:prSet presAssocID="{ED286AA9-3596-4D51-A170-BFBC5043B4AE}" presName="negativeSpace" presStyleCnt="0"/>
      <dgm:spPr/>
    </dgm:pt>
    <dgm:pt modelId="{4BBCC0B7-21EE-41C6-AD2D-DA104CD349F1}" type="pres">
      <dgm:prSet presAssocID="{ED286AA9-3596-4D51-A170-BFBC5043B4AE}" presName="childText" presStyleLbl="conFgAcc1" presStyleIdx="0" presStyleCnt="5">
        <dgm:presLayoutVars>
          <dgm:bulletEnabled val="1"/>
        </dgm:presLayoutVars>
      </dgm:prSet>
      <dgm:spPr/>
    </dgm:pt>
    <dgm:pt modelId="{C7448615-839E-40F2-828A-98644A1BDFFA}" type="pres">
      <dgm:prSet presAssocID="{B4F8FE88-6C2B-4EB6-BF06-9B89924569C3}" presName="spaceBetweenRectangles" presStyleCnt="0"/>
      <dgm:spPr/>
    </dgm:pt>
    <dgm:pt modelId="{218E291F-71C2-4DEF-886D-1B9F6B556F4E}" type="pres">
      <dgm:prSet presAssocID="{2AC93265-8543-4228-9776-A3B44F05DD17}" presName="parentLin" presStyleCnt="0"/>
      <dgm:spPr/>
    </dgm:pt>
    <dgm:pt modelId="{9F2E1D89-3ED0-498D-BDD4-AC1AAB05CD17}" type="pres">
      <dgm:prSet presAssocID="{2AC93265-8543-4228-9776-A3B44F05DD1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6EDDBDD8-4752-493C-A3A2-CF6F50B12059}" type="pres">
      <dgm:prSet presAssocID="{2AC93265-8543-4228-9776-A3B44F05DD1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070E3-8EE9-4BE4-A7BB-F2AF6879D9EF}" type="pres">
      <dgm:prSet presAssocID="{2AC93265-8543-4228-9776-A3B44F05DD17}" presName="negativeSpace" presStyleCnt="0"/>
      <dgm:spPr/>
    </dgm:pt>
    <dgm:pt modelId="{A5BD8EF1-72BA-4A1E-8064-D37F2A6C2A45}" type="pres">
      <dgm:prSet presAssocID="{2AC93265-8543-4228-9776-A3B44F05DD17}" presName="childText" presStyleLbl="conFgAcc1" presStyleIdx="1" presStyleCnt="5">
        <dgm:presLayoutVars>
          <dgm:bulletEnabled val="1"/>
        </dgm:presLayoutVars>
      </dgm:prSet>
      <dgm:spPr/>
    </dgm:pt>
    <dgm:pt modelId="{F52A146B-1C9C-4962-8E44-2D90438274B0}" type="pres">
      <dgm:prSet presAssocID="{0D2219F1-615F-49F9-878F-DCE65801FD0C}" presName="spaceBetweenRectangles" presStyleCnt="0"/>
      <dgm:spPr/>
    </dgm:pt>
    <dgm:pt modelId="{10F5D531-C099-4FB5-8AD7-911597986C90}" type="pres">
      <dgm:prSet presAssocID="{E86F3CBE-801B-4219-8FE8-2BB7BC58C275}" presName="parentLin" presStyleCnt="0"/>
      <dgm:spPr/>
    </dgm:pt>
    <dgm:pt modelId="{3A14D407-0118-4D69-8A97-9FEFE979BAF5}" type="pres">
      <dgm:prSet presAssocID="{E86F3CBE-801B-4219-8FE8-2BB7BC58C275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AFFA6888-A6FD-4D94-B0B5-8CBA6A3CDB8F}" type="pres">
      <dgm:prSet presAssocID="{E86F3CBE-801B-4219-8FE8-2BB7BC58C27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4A8DD-6FDF-4019-99D9-5B29E15B0D7E}" type="pres">
      <dgm:prSet presAssocID="{E86F3CBE-801B-4219-8FE8-2BB7BC58C275}" presName="negativeSpace" presStyleCnt="0"/>
      <dgm:spPr/>
    </dgm:pt>
    <dgm:pt modelId="{604C534A-E9BC-4503-A90B-C46252567C85}" type="pres">
      <dgm:prSet presAssocID="{E86F3CBE-801B-4219-8FE8-2BB7BC58C275}" presName="childText" presStyleLbl="conFgAcc1" presStyleIdx="2" presStyleCnt="5">
        <dgm:presLayoutVars>
          <dgm:bulletEnabled val="1"/>
        </dgm:presLayoutVars>
      </dgm:prSet>
      <dgm:spPr/>
    </dgm:pt>
    <dgm:pt modelId="{28F529F1-3D61-4799-AEB3-FD60BACA1938}" type="pres">
      <dgm:prSet presAssocID="{81A2BC8B-B8AA-41DF-BF87-4F0783104325}" presName="spaceBetweenRectangles" presStyleCnt="0"/>
      <dgm:spPr/>
    </dgm:pt>
    <dgm:pt modelId="{9680989C-254B-4D6A-A38D-31F1C6251783}" type="pres">
      <dgm:prSet presAssocID="{58BBC981-2C73-41B3-819A-8CEEC42E8B22}" presName="parentLin" presStyleCnt="0"/>
      <dgm:spPr/>
    </dgm:pt>
    <dgm:pt modelId="{F1766CCD-5C58-4C86-91AC-7A3EDDA3B798}" type="pres">
      <dgm:prSet presAssocID="{58BBC981-2C73-41B3-819A-8CEEC42E8B22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31C68950-09C5-4282-83CE-21C8A7965F06}" type="pres">
      <dgm:prSet presAssocID="{58BBC981-2C73-41B3-819A-8CEEC42E8B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B7AD2-7E4F-481C-8455-799A65180878}" type="pres">
      <dgm:prSet presAssocID="{58BBC981-2C73-41B3-819A-8CEEC42E8B22}" presName="negativeSpace" presStyleCnt="0"/>
      <dgm:spPr/>
    </dgm:pt>
    <dgm:pt modelId="{8D709F9A-630D-47AF-8A73-A1B98EF66867}" type="pres">
      <dgm:prSet presAssocID="{58BBC981-2C73-41B3-819A-8CEEC42E8B22}" presName="childText" presStyleLbl="conFgAcc1" presStyleIdx="3" presStyleCnt="5">
        <dgm:presLayoutVars>
          <dgm:bulletEnabled val="1"/>
        </dgm:presLayoutVars>
      </dgm:prSet>
      <dgm:spPr/>
    </dgm:pt>
    <dgm:pt modelId="{2C1BAF0A-C815-4DD2-A88A-ABECCDBAD697}" type="pres">
      <dgm:prSet presAssocID="{996210B5-9573-40D4-8DF0-DC97CDE92FA3}" presName="spaceBetweenRectangles" presStyleCnt="0"/>
      <dgm:spPr/>
    </dgm:pt>
    <dgm:pt modelId="{02124C8A-1CAC-4435-BD4C-BAFE62EDC5DC}" type="pres">
      <dgm:prSet presAssocID="{03D33482-465C-4C7A-991B-EA03E403C5F1}" presName="parentLin" presStyleCnt="0"/>
      <dgm:spPr/>
    </dgm:pt>
    <dgm:pt modelId="{51547F51-4BB7-43E7-A81B-B469835790A2}" type="pres">
      <dgm:prSet presAssocID="{03D33482-465C-4C7A-991B-EA03E403C5F1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E36CEC99-E035-4DE9-B9C6-1A7F07E5601A}" type="pres">
      <dgm:prSet presAssocID="{03D33482-465C-4C7A-991B-EA03E403C5F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FAF37-2616-4D0F-973B-6C5CFFD41647}" type="pres">
      <dgm:prSet presAssocID="{03D33482-465C-4C7A-991B-EA03E403C5F1}" presName="negativeSpace" presStyleCnt="0"/>
      <dgm:spPr/>
    </dgm:pt>
    <dgm:pt modelId="{02645A69-E6D3-48FC-B51C-68F862CCE7E1}" type="pres">
      <dgm:prSet presAssocID="{03D33482-465C-4C7A-991B-EA03E403C5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5BEBDE-D53F-4760-B2C3-B9D91A4DDF2E}" type="presOf" srcId="{ED286AA9-3596-4D51-A170-BFBC5043B4AE}" destId="{63A2CF26-4694-4670-A2E2-E9F2387C4967}" srcOrd="1" destOrd="0" presId="urn:microsoft.com/office/officeart/2005/8/layout/list1"/>
    <dgm:cxn modelId="{928C2D37-1B41-4CDE-9E8E-40249C0135FB}" type="presOf" srcId="{ED286AA9-3596-4D51-A170-BFBC5043B4AE}" destId="{8A6D9E20-4F67-4FFF-89AD-5DEEE5E8F59C}" srcOrd="0" destOrd="0" presId="urn:microsoft.com/office/officeart/2005/8/layout/list1"/>
    <dgm:cxn modelId="{6ABCDB41-73D9-4071-8B85-80CE1C90A84B}" srcId="{F2736AEF-581E-4A9C-8F9F-0F3ADA55691B}" destId="{E86F3CBE-801B-4219-8FE8-2BB7BC58C275}" srcOrd="2" destOrd="0" parTransId="{F680D332-D6A2-4345-8BF3-17029FB0E8CF}" sibTransId="{81A2BC8B-B8AA-41DF-BF87-4F0783104325}"/>
    <dgm:cxn modelId="{34B24DD0-77E9-4697-BAF5-FF60ACAAFE1E}" type="presOf" srcId="{58BBC981-2C73-41B3-819A-8CEEC42E8B22}" destId="{31C68950-09C5-4282-83CE-21C8A7965F06}" srcOrd="1" destOrd="0" presId="urn:microsoft.com/office/officeart/2005/8/layout/list1"/>
    <dgm:cxn modelId="{D20AE27B-7650-4E92-BA5A-71E0D3A6237A}" type="presOf" srcId="{E86F3CBE-801B-4219-8FE8-2BB7BC58C275}" destId="{AFFA6888-A6FD-4D94-B0B5-8CBA6A3CDB8F}" srcOrd="1" destOrd="0" presId="urn:microsoft.com/office/officeart/2005/8/layout/list1"/>
    <dgm:cxn modelId="{60D8A448-8621-46AD-9E5E-10DF7241628B}" type="presOf" srcId="{E86F3CBE-801B-4219-8FE8-2BB7BC58C275}" destId="{3A14D407-0118-4D69-8A97-9FEFE979BAF5}" srcOrd="0" destOrd="0" presId="urn:microsoft.com/office/officeart/2005/8/layout/list1"/>
    <dgm:cxn modelId="{D6510902-4AB3-4775-9314-7AE0F71BCCDA}" type="presOf" srcId="{F2736AEF-581E-4A9C-8F9F-0F3ADA55691B}" destId="{0F038439-C7A9-4FD5-8D34-AEC9F3944325}" srcOrd="0" destOrd="0" presId="urn:microsoft.com/office/officeart/2005/8/layout/list1"/>
    <dgm:cxn modelId="{6606796D-0642-457C-A206-B9D645BD5862}" type="presOf" srcId="{58BBC981-2C73-41B3-819A-8CEEC42E8B22}" destId="{F1766CCD-5C58-4C86-91AC-7A3EDDA3B798}" srcOrd="0" destOrd="0" presId="urn:microsoft.com/office/officeart/2005/8/layout/list1"/>
    <dgm:cxn modelId="{C148103E-CB99-4B8B-93A8-0F5B4ED5690F}" type="presOf" srcId="{2AC93265-8543-4228-9776-A3B44F05DD17}" destId="{9F2E1D89-3ED0-498D-BDD4-AC1AAB05CD17}" srcOrd="0" destOrd="0" presId="urn:microsoft.com/office/officeart/2005/8/layout/list1"/>
    <dgm:cxn modelId="{2A4A33A4-8933-4F17-B359-9D0960C2DE49}" srcId="{F2736AEF-581E-4A9C-8F9F-0F3ADA55691B}" destId="{ED286AA9-3596-4D51-A170-BFBC5043B4AE}" srcOrd="0" destOrd="0" parTransId="{49EDD265-9252-4015-A561-DC6A1CFFE81A}" sibTransId="{B4F8FE88-6C2B-4EB6-BF06-9B89924569C3}"/>
    <dgm:cxn modelId="{923A8A26-DB2B-4049-BFD0-1696DDFD5672}" type="presOf" srcId="{2AC93265-8543-4228-9776-A3B44F05DD17}" destId="{6EDDBDD8-4752-493C-A3A2-CF6F50B12059}" srcOrd="1" destOrd="0" presId="urn:microsoft.com/office/officeart/2005/8/layout/list1"/>
    <dgm:cxn modelId="{623A33FE-DA51-4173-8856-E422F8E0CC35}" type="presOf" srcId="{03D33482-465C-4C7A-991B-EA03E403C5F1}" destId="{E36CEC99-E035-4DE9-B9C6-1A7F07E5601A}" srcOrd="1" destOrd="0" presId="urn:microsoft.com/office/officeart/2005/8/layout/list1"/>
    <dgm:cxn modelId="{1A7DA012-1177-4A96-AA93-EF56403C1769}" srcId="{F2736AEF-581E-4A9C-8F9F-0F3ADA55691B}" destId="{03D33482-465C-4C7A-991B-EA03E403C5F1}" srcOrd="4" destOrd="0" parTransId="{E445E4A4-72CE-4489-83B2-F5AD07C580AC}" sibTransId="{18FFC9FE-249A-40BC-B3FA-15DEC37038F1}"/>
    <dgm:cxn modelId="{F9365D15-E14F-4202-972A-E5EB1F6AE49E}" type="presOf" srcId="{03D33482-465C-4C7A-991B-EA03E403C5F1}" destId="{51547F51-4BB7-43E7-A81B-B469835790A2}" srcOrd="0" destOrd="0" presId="urn:microsoft.com/office/officeart/2005/8/layout/list1"/>
    <dgm:cxn modelId="{C62E48A3-FE26-4DF7-9A7D-4CC742284396}" srcId="{F2736AEF-581E-4A9C-8F9F-0F3ADA55691B}" destId="{2AC93265-8543-4228-9776-A3B44F05DD17}" srcOrd="1" destOrd="0" parTransId="{719A7608-A423-4A66-B7C8-8C0D931A18C0}" sibTransId="{0D2219F1-615F-49F9-878F-DCE65801FD0C}"/>
    <dgm:cxn modelId="{07F8DB67-2885-40BB-933D-F9068A4F7A24}" srcId="{F2736AEF-581E-4A9C-8F9F-0F3ADA55691B}" destId="{58BBC981-2C73-41B3-819A-8CEEC42E8B22}" srcOrd="3" destOrd="0" parTransId="{28C27119-0B09-4658-A716-E310CD1E1AB6}" sibTransId="{996210B5-9573-40D4-8DF0-DC97CDE92FA3}"/>
    <dgm:cxn modelId="{E5356197-2C18-4C77-9D6C-08D96A411CA5}" type="presParOf" srcId="{0F038439-C7A9-4FD5-8D34-AEC9F3944325}" destId="{74A85053-BF1C-4B6E-8104-FE775BD9978A}" srcOrd="0" destOrd="0" presId="urn:microsoft.com/office/officeart/2005/8/layout/list1"/>
    <dgm:cxn modelId="{9D7CDCDF-7336-4493-9DB7-B3C8B04C529C}" type="presParOf" srcId="{74A85053-BF1C-4B6E-8104-FE775BD9978A}" destId="{8A6D9E20-4F67-4FFF-89AD-5DEEE5E8F59C}" srcOrd="0" destOrd="0" presId="urn:microsoft.com/office/officeart/2005/8/layout/list1"/>
    <dgm:cxn modelId="{C860A5D7-4A2B-466B-B647-45EA06911AB8}" type="presParOf" srcId="{74A85053-BF1C-4B6E-8104-FE775BD9978A}" destId="{63A2CF26-4694-4670-A2E2-E9F2387C4967}" srcOrd="1" destOrd="0" presId="urn:microsoft.com/office/officeart/2005/8/layout/list1"/>
    <dgm:cxn modelId="{7243E46B-E46C-4A81-BA30-3A205D50683F}" type="presParOf" srcId="{0F038439-C7A9-4FD5-8D34-AEC9F3944325}" destId="{07EC76E5-5C8D-4390-88DE-AA887F263A47}" srcOrd="1" destOrd="0" presId="urn:microsoft.com/office/officeart/2005/8/layout/list1"/>
    <dgm:cxn modelId="{BFBF5350-AF20-438D-BFA4-64A743BE4741}" type="presParOf" srcId="{0F038439-C7A9-4FD5-8D34-AEC9F3944325}" destId="{4BBCC0B7-21EE-41C6-AD2D-DA104CD349F1}" srcOrd="2" destOrd="0" presId="urn:microsoft.com/office/officeart/2005/8/layout/list1"/>
    <dgm:cxn modelId="{93BA5B76-5C38-4AEE-A16E-D96E8DAFD430}" type="presParOf" srcId="{0F038439-C7A9-4FD5-8D34-AEC9F3944325}" destId="{C7448615-839E-40F2-828A-98644A1BDFFA}" srcOrd="3" destOrd="0" presId="urn:microsoft.com/office/officeart/2005/8/layout/list1"/>
    <dgm:cxn modelId="{A10A1B51-BA1F-4639-A62D-946D17679D2F}" type="presParOf" srcId="{0F038439-C7A9-4FD5-8D34-AEC9F3944325}" destId="{218E291F-71C2-4DEF-886D-1B9F6B556F4E}" srcOrd="4" destOrd="0" presId="urn:microsoft.com/office/officeart/2005/8/layout/list1"/>
    <dgm:cxn modelId="{E995C59C-1108-44D4-A446-8413E006663C}" type="presParOf" srcId="{218E291F-71C2-4DEF-886D-1B9F6B556F4E}" destId="{9F2E1D89-3ED0-498D-BDD4-AC1AAB05CD17}" srcOrd="0" destOrd="0" presId="urn:microsoft.com/office/officeart/2005/8/layout/list1"/>
    <dgm:cxn modelId="{6522B47F-AC5E-485E-B04B-B8AEED32C785}" type="presParOf" srcId="{218E291F-71C2-4DEF-886D-1B9F6B556F4E}" destId="{6EDDBDD8-4752-493C-A3A2-CF6F50B12059}" srcOrd="1" destOrd="0" presId="urn:microsoft.com/office/officeart/2005/8/layout/list1"/>
    <dgm:cxn modelId="{B2A624BB-8323-40EE-801D-A1A3BFD4FB60}" type="presParOf" srcId="{0F038439-C7A9-4FD5-8D34-AEC9F3944325}" destId="{84B070E3-8EE9-4BE4-A7BB-F2AF6879D9EF}" srcOrd="5" destOrd="0" presId="urn:microsoft.com/office/officeart/2005/8/layout/list1"/>
    <dgm:cxn modelId="{19E2E2B1-B7D0-482F-9440-71134E8E0406}" type="presParOf" srcId="{0F038439-C7A9-4FD5-8D34-AEC9F3944325}" destId="{A5BD8EF1-72BA-4A1E-8064-D37F2A6C2A45}" srcOrd="6" destOrd="0" presId="urn:microsoft.com/office/officeart/2005/8/layout/list1"/>
    <dgm:cxn modelId="{BE216162-FDDF-4FB8-A5F4-97C0E623E425}" type="presParOf" srcId="{0F038439-C7A9-4FD5-8D34-AEC9F3944325}" destId="{F52A146B-1C9C-4962-8E44-2D90438274B0}" srcOrd="7" destOrd="0" presId="urn:microsoft.com/office/officeart/2005/8/layout/list1"/>
    <dgm:cxn modelId="{A73C59C9-4BF8-44C7-B130-72DB80CFF5E7}" type="presParOf" srcId="{0F038439-C7A9-4FD5-8D34-AEC9F3944325}" destId="{10F5D531-C099-4FB5-8AD7-911597986C90}" srcOrd="8" destOrd="0" presId="urn:microsoft.com/office/officeart/2005/8/layout/list1"/>
    <dgm:cxn modelId="{94558A55-B739-4220-9390-B6C98BC1C2E0}" type="presParOf" srcId="{10F5D531-C099-4FB5-8AD7-911597986C90}" destId="{3A14D407-0118-4D69-8A97-9FEFE979BAF5}" srcOrd="0" destOrd="0" presId="urn:microsoft.com/office/officeart/2005/8/layout/list1"/>
    <dgm:cxn modelId="{024A7E4C-5686-4691-824C-557829D17C1E}" type="presParOf" srcId="{10F5D531-C099-4FB5-8AD7-911597986C90}" destId="{AFFA6888-A6FD-4D94-B0B5-8CBA6A3CDB8F}" srcOrd="1" destOrd="0" presId="urn:microsoft.com/office/officeart/2005/8/layout/list1"/>
    <dgm:cxn modelId="{CE297BA4-B5E3-4988-B621-24F3D760E433}" type="presParOf" srcId="{0F038439-C7A9-4FD5-8D34-AEC9F3944325}" destId="{B3F4A8DD-6FDF-4019-99D9-5B29E15B0D7E}" srcOrd="9" destOrd="0" presId="urn:microsoft.com/office/officeart/2005/8/layout/list1"/>
    <dgm:cxn modelId="{D671A4EB-41D8-4B82-9BB8-8606ADD74F98}" type="presParOf" srcId="{0F038439-C7A9-4FD5-8D34-AEC9F3944325}" destId="{604C534A-E9BC-4503-A90B-C46252567C85}" srcOrd="10" destOrd="0" presId="urn:microsoft.com/office/officeart/2005/8/layout/list1"/>
    <dgm:cxn modelId="{85191052-CAAD-4094-800F-041AE1B4B270}" type="presParOf" srcId="{0F038439-C7A9-4FD5-8D34-AEC9F3944325}" destId="{28F529F1-3D61-4799-AEB3-FD60BACA1938}" srcOrd="11" destOrd="0" presId="urn:microsoft.com/office/officeart/2005/8/layout/list1"/>
    <dgm:cxn modelId="{29FE5BCA-BD0B-4F53-80A5-5CE3837D5CC2}" type="presParOf" srcId="{0F038439-C7A9-4FD5-8D34-AEC9F3944325}" destId="{9680989C-254B-4D6A-A38D-31F1C6251783}" srcOrd="12" destOrd="0" presId="urn:microsoft.com/office/officeart/2005/8/layout/list1"/>
    <dgm:cxn modelId="{44DB758B-CC01-4BB0-8700-4296FC541914}" type="presParOf" srcId="{9680989C-254B-4D6A-A38D-31F1C6251783}" destId="{F1766CCD-5C58-4C86-91AC-7A3EDDA3B798}" srcOrd="0" destOrd="0" presId="urn:microsoft.com/office/officeart/2005/8/layout/list1"/>
    <dgm:cxn modelId="{E058B3A9-85BF-4293-A62F-CDBA812E3EC7}" type="presParOf" srcId="{9680989C-254B-4D6A-A38D-31F1C6251783}" destId="{31C68950-09C5-4282-83CE-21C8A7965F06}" srcOrd="1" destOrd="0" presId="urn:microsoft.com/office/officeart/2005/8/layout/list1"/>
    <dgm:cxn modelId="{B67465AF-6444-4C32-8831-140A83BD5EDC}" type="presParOf" srcId="{0F038439-C7A9-4FD5-8D34-AEC9F3944325}" destId="{D2FB7AD2-7E4F-481C-8455-799A65180878}" srcOrd="13" destOrd="0" presId="urn:microsoft.com/office/officeart/2005/8/layout/list1"/>
    <dgm:cxn modelId="{C6DEDCEC-F40F-449F-A731-1EC161E54EA4}" type="presParOf" srcId="{0F038439-C7A9-4FD5-8D34-AEC9F3944325}" destId="{8D709F9A-630D-47AF-8A73-A1B98EF66867}" srcOrd="14" destOrd="0" presId="urn:microsoft.com/office/officeart/2005/8/layout/list1"/>
    <dgm:cxn modelId="{3C316E10-9250-4060-9C97-19B697BDCAD4}" type="presParOf" srcId="{0F038439-C7A9-4FD5-8D34-AEC9F3944325}" destId="{2C1BAF0A-C815-4DD2-A88A-ABECCDBAD697}" srcOrd="15" destOrd="0" presId="urn:microsoft.com/office/officeart/2005/8/layout/list1"/>
    <dgm:cxn modelId="{FCC8FA61-025F-4CB6-A8CE-C47584FCA159}" type="presParOf" srcId="{0F038439-C7A9-4FD5-8D34-AEC9F3944325}" destId="{02124C8A-1CAC-4435-BD4C-BAFE62EDC5DC}" srcOrd="16" destOrd="0" presId="urn:microsoft.com/office/officeart/2005/8/layout/list1"/>
    <dgm:cxn modelId="{5C8BFDC1-E56A-424F-B734-09466CA748CB}" type="presParOf" srcId="{02124C8A-1CAC-4435-BD4C-BAFE62EDC5DC}" destId="{51547F51-4BB7-43E7-A81B-B469835790A2}" srcOrd="0" destOrd="0" presId="urn:microsoft.com/office/officeart/2005/8/layout/list1"/>
    <dgm:cxn modelId="{DE161A98-8D39-42C7-9998-330922991F8B}" type="presParOf" srcId="{02124C8A-1CAC-4435-BD4C-BAFE62EDC5DC}" destId="{E36CEC99-E035-4DE9-B9C6-1A7F07E5601A}" srcOrd="1" destOrd="0" presId="urn:microsoft.com/office/officeart/2005/8/layout/list1"/>
    <dgm:cxn modelId="{903FE996-C86C-4A00-B4D4-8C5DC6639619}" type="presParOf" srcId="{0F038439-C7A9-4FD5-8D34-AEC9F3944325}" destId="{F42FAF37-2616-4D0F-973B-6C5CFFD41647}" srcOrd="17" destOrd="0" presId="urn:microsoft.com/office/officeart/2005/8/layout/list1"/>
    <dgm:cxn modelId="{664B9F14-3CAA-4A03-8C72-7EE17BC74133}" type="presParOf" srcId="{0F038439-C7A9-4FD5-8D34-AEC9F3944325}" destId="{02645A69-E6D3-48FC-B51C-68F862CCE7E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45EFC-92F0-402D-9922-13B86359A69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893019-D3EB-4F3D-B2E9-DA283B3A5050}">
      <dgm:prSet phldrT="[Текст]" custT="1"/>
      <dgm:spPr/>
      <dgm:t>
        <a:bodyPr/>
        <a:lstStyle/>
        <a:p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Мета </a:t>
          </a:r>
          <a:r>
            <a:rPr lang="ru-RU" sz="2800" b="1" i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гурткової</a:t>
          </a:r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800" b="1" i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роботи</a:t>
          </a:r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uk-UA" sz="2800" b="1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B6E998-F853-46C3-8D37-878FBE702029}" type="parTrans" cxnId="{F593342B-41AF-4FDE-8E3C-53254F6AD067}">
      <dgm:prSet/>
      <dgm:spPr/>
      <dgm:t>
        <a:bodyPr/>
        <a:lstStyle/>
        <a:p>
          <a:endParaRPr lang="uk-UA"/>
        </a:p>
      </dgm:t>
    </dgm:pt>
    <dgm:pt modelId="{37D65476-557A-40CE-99D4-8D563F18DDA9}" type="sibTrans" cxnId="{F593342B-41AF-4FDE-8E3C-53254F6AD067}">
      <dgm:prSet/>
      <dgm:spPr/>
      <dgm:t>
        <a:bodyPr/>
        <a:lstStyle/>
        <a:p>
          <a:endParaRPr lang="uk-UA"/>
        </a:p>
      </dgm:t>
    </dgm:pt>
    <dgm:pt modelId="{05C819B5-9C27-46C1-87E5-7D005DB61FC0}" type="asst">
      <dgm:prSet phldrT="[Текст]"/>
      <dgm:spPr>
        <a:solidFill>
          <a:srgbClr val="0070C0"/>
        </a:solidFill>
      </dgm:spPr>
      <dgm:t>
        <a:bodyPr/>
        <a:lstStyle/>
        <a:p>
          <a:pPr algn="l"/>
          <a:r>
            <a:rPr lang="ru-RU" dirty="0" smtClean="0"/>
            <a:t>-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задатків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endParaRPr lang="ru-RU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загальних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спеціальних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здібностей</a:t>
          </a:r>
          <a:endParaRPr lang="ru-RU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Активізація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дитячої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творчості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обдарованих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endParaRPr lang="uk-UA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19559-9CBE-4D0D-8DA4-5FE0C2CE2407}" type="parTrans" cxnId="{913D9B5A-11A5-4A4B-8684-ADA966EAC0B9}">
      <dgm:prSet/>
      <dgm:spPr/>
      <dgm:t>
        <a:bodyPr/>
        <a:lstStyle/>
        <a:p>
          <a:endParaRPr lang="uk-UA"/>
        </a:p>
      </dgm:t>
    </dgm:pt>
    <dgm:pt modelId="{7A9D3A4C-1F60-4689-8A9C-BB0239336CFF}" type="sibTrans" cxnId="{913D9B5A-11A5-4A4B-8684-ADA966EAC0B9}">
      <dgm:prSet/>
      <dgm:spPr/>
      <dgm:t>
        <a:bodyPr/>
        <a:lstStyle/>
        <a:p>
          <a:endParaRPr lang="uk-UA"/>
        </a:p>
      </dgm:t>
    </dgm:pt>
    <dgm:pt modelId="{B2F84741-E682-489A-8FEA-301BBCEAABF0}" type="pres">
      <dgm:prSet presAssocID="{9D245EFC-92F0-402D-9922-13B86359A6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7288A4-AE9A-4CB5-ACDC-F6F04D99AD38}" type="pres">
      <dgm:prSet presAssocID="{73893019-D3EB-4F3D-B2E9-DA283B3A505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9B51F5-23F3-4738-BF64-F44713F27EE7}" type="pres">
      <dgm:prSet presAssocID="{73893019-D3EB-4F3D-B2E9-DA283B3A5050}" presName="rootComposite1" presStyleCnt="0"/>
      <dgm:spPr/>
      <dgm:t>
        <a:bodyPr/>
        <a:lstStyle/>
        <a:p>
          <a:endParaRPr lang="ru-RU"/>
        </a:p>
      </dgm:t>
    </dgm:pt>
    <dgm:pt modelId="{58FA97E0-461A-40B0-BD9C-537FFABB2376}" type="pres">
      <dgm:prSet presAssocID="{73893019-D3EB-4F3D-B2E9-DA283B3A5050}" presName="rootText1" presStyleLbl="node0" presStyleIdx="0" presStyleCnt="1" custScaleX="171024" custScaleY="126455" custLinFactNeighborX="-4276" custLinFactNeighborY="-1299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48C5BC-06F0-4432-91E6-510E4577D005}" type="pres">
      <dgm:prSet presAssocID="{73893019-D3EB-4F3D-B2E9-DA283B3A50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158AAF-8CC8-4657-926C-EB826EAABF4D}" type="pres">
      <dgm:prSet presAssocID="{73893019-D3EB-4F3D-B2E9-DA283B3A5050}" presName="hierChild2" presStyleCnt="0"/>
      <dgm:spPr/>
      <dgm:t>
        <a:bodyPr/>
        <a:lstStyle/>
        <a:p>
          <a:endParaRPr lang="ru-RU"/>
        </a:p>
      </dgm:t>
    </dgm:pt>
    <dgm:pt modelId="{BCC83F18-C253-4A47-8CB9-02EF53EFC0C6}" type="pres">
      <dgm:prSet presAssocID="{73893019-D3EB-4F3D-B2E9-DA283B3A5050}" presName="hierChild3" presStyleCnt="0"/>
      <dgm:spPr/>
      <dgm:t>
        <a:bodyPr/>
        <a:lstStyle/>
        <a:p>
          <a:endParaRPr lang="ru-RU"/>
        </a:p>
      </dgm:t>
    </dgm:pt>
    <dgm:pt modelId="{44F2595B-0B7A-44E1-A580-6E4D1277149F}" type="pres">
      <dgm:prSet presAssocID="{D4819559-9CBE-4D0D-8DA4-5FE0C2CE2407}" presName="Name111" presStyleLbl="parChTrans1D2" presStyleIdx="0" presStyleCnt="1"/>
      <dgm:spPr/>
      <dgm:t>
        <a:bodyPr/>
        <a:lstStyle/>
        <a:p>
          <a:endParaRPr lang="ru-RU"/>
        </a:p>
      </dgm:t>
    </dgm:pt>
    <dgm:pt modelId="{036A5F72-C9A1-4E7B-B400-ECC699D2F323}" type="pres">
      <dgm:prSet presAssocID="{05C819B5-9C27-46C1-87E5-7D005DB61FC0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311E52-038A-4AB6-BDC3-7A9B9E6D4B90}" type="pres">
      <dgm:prSet presAssocID="{05C819B5-9C27-46C1-87E5-7D005DB61FC0}" presName="rootComposite3" presStyleCnt="0"/>
      <dgm:spPr/>
      <dgm:t>
        <a:bodyPr/>
        <a:lstStyle/>
        <a:p>
          <a:endParaRPr lang="ru-RU"/>
        </a:p>
      </dgm:t>
    </dgm:pt>
    <dgm:pt modelId="{EEE8DD78-62C5-464C-8611-5F8C0359874B}" type="pres">
      <dgm:prSet presAssocID="{05C819B5-9C27-46C1-87E5-7D005DB61FC0}" presName="rootText3" presStyleLbl="asst1" presStyleIdx="0" presStyleCnt="1" custScaleX="172501" custScaleY="223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7FDAE-48A7-4F4D-8102-D1482FF318A1}" type="pres">
      <dgm:prSet presAssocID="{05C819B5-9C27-46C1-87E5-7D005DB61FC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7F470F65-B57B-4355-BCF0-4356B861A6EA}" type="pres">
      <dgm:prSet presAssocID="{05C819B5-9C27-46C1-87E5-7D005DB61FC0}" presName="hierChild6" presStyleCnt="0"/>
      <dgm:spPr/>
      <dgm:t>
        <a:bodyPr/>
        <a:lstStyle/>
        <a:p>
          <a:endParaRPr lang="ru-RU"/>
        </a:p>
      </dgm:t>
    </dgm:pt>
    <dgm:pt modelId="{30104497-578F-4BE4-979A-CAAC18709053}" type="pres">
      <dgm:prSet presAssocID="{05C819B5-9C27-46C1-87E5-7D005DB61FC0}" presName="hierChild7" presStyleCnt="0"/>
      <dgm:spPr/>
      <dgm:t>
        <a:bodyPr/>
        <a:lstStyle/>
        <a:p>
          <a:endParaRPr lang="ru-RU"/>
        </a:p>
      </dgm:t>
    </dgm:pt>
  </dgm:ptLst>
  <dgm:cxnLst>
    <dgm:cxn modelId="{065DCFDB-E11D-44DE-A3CF-06B342E79A2D}" type="presOf" srcId="{05C819B5-9C27-46C1-87E5-7D005DB61FC0}" destId="{EEE8DD78-62C5-464C-8611-5F8C0359874B}" srcOrd="0" destOrd="0" presId="urn:microsoft.com/office/officeart/2005/8/layout/orgChart1"/>
    <dgm:cxn modelId="{A2E924B3-2802-47FC-9832-78D7149EA686}" type="presOf" srcId="{73893019-D3EB-4F3D-B2E9-DA283B3A5050}" destId="{4148C5BC-06F0-4432-91E6-510E4577D005}" srcOrd="1" destOrd="0" presId="urn:microsoft.com/office/officeart/2005/8/layout/orgChart1"/>
    <dgm:cxn modelId="{913D9B5A-11A5-4A4B-8684-ADA966EAC0B9}" srcId="{73893019-D3EB-4F3D-B2E9-DA283B3A5050}" destId="{05C819B5-9C27-46C1-87E5-7D005DB61FC0}" srcOrd="0" destOrd="0" parTransId="{D4819559-9CBE-4D0D-8DA4-5FE0C2CE2407}" sibTransId="{7A9D3A4C-1F60-4689-8A9C-BB0239336CFF}"/>
    <dgm:cxn modelId="{C3CA1688-B1DB-4769-A3FA-A9FEFCD6F5E1}" type="presOf" srcId="{D4819559-9CBE-4D0D-8DA4-5FE0C2CE2407}" destId="{44F2595B-0B7A-44E1-A580-6E4D1277149F}" srcOrd="0" destOrd="0" presId="urn:microsoft.com/office/officeart/2005/8/layout/orgChart1"/>
    <dgm:cxn modelId="{A86AB366-D427-4B58-B6BE-9CCCE92D8EE3}" type="presOf" srcId="{73893019-D3EB-4F3D-B2E9-DA283B3A5050}" destId="{58FA97E0-461A-40B0-BD9C-537FFABB2376}" srcOrd="0" destOrd="0" presId="urn:microsoft.com/office/officeart/2005/8/layout/orgChart1"/>
    <dgm:cxn modelId="{F593342B-41AF-4FDE-8E3C-53254F6AD067}" srcId="{9D245EFC-92F0-402D-9922-13B86359A69D}" destId="{73893019-D3EB-4F3D-B2E9-DA283B3A5050}" srcOrd="0" destOrd="0" parTransId="{FBB6E998-F853-46C3-8D37-878FBE702029}" sibTransId="{37D65476-557A-40CE-99D4-8D563F18DDA9}"/>
    <dgm:cxn modelId="{646F0360-7A01-4D66-841C-57278C828A79}" type="presOf" srcId="{9D245EFC-92F0-402D-9922-13B86359A69D}" destId="{B2F84741-E682-489A-8FEA-301BBCEAABF0}" srcOrd="0" destOrd="0" presId="urn:microsoft.com/office/officeart/2005/8/layout/orgChart1"/>
    <dgm:cxn modelId="{73FB9177-7D2B-435B-9DFB-B9F6B0C3B3D4}" type="presOf" srcId="{05C819B5-9C27-46C1-87E5-7D005DB61FC0}" destId="{24F7FDAE-48A7-4F4D-8102-D1482FF318A1}" srcOrd="1" destOrd="0" presId="urn:microsoft.com/office/officeart/2005/8/layout/orgChart1"/>
    <dgm:cxn modelId="{A87B9948-E794-4956-9E4D-E5A6F2966F45}" type="presParOf" srcId="{B2F84741-E682-489A-8FEA-301BBCEAABF0}" destId="{5D7288A4-AE9A-4CB5-ACDC-F6F04D99AD38}" srcOrd="0" destOrd="0" presId="urn:microsoft.com/office/officeart/2005/8/layout/orgChart1"/>
    <dgm:cxn modelId="{79380B9C-1E3E-4B60-8F47-09E082DD22A5}" type="presParOf" srcId="{5D7288A4-AE9A-4CB5-ACDC-F6F04D99AD38}" destId="{E19B51F5-23F3-4738-BF64-F44713F27EE7}" srcOrd="0" destOrd="0" presId="urn:microsoft.com/office/officeart/2005/8/layout/orgChart1"/>
    <dgm:cxn modelId="{D16C9C7F-6364-411C-BB90-C3C364F85E5F}" type="presParOf" srcId="{E19B51F5-23F3-4738-BF64-F44713F27EE7}" destId="{58FA97E0-461A-40B0-BD9C-537FFABB2376}" srcOrd="0" destOrd="0" presId="urn:microsoft.com/office/officeart/2005/8/layout/orgChart1"/>
    <dgm:cxn modelId="{CC377D7C-F559-4F0A-A390-C7987B39A4E3}" type="presParOf" srcId="{E19B51F5-23F3-4738-BF64-F44713F27EE7}" destId="{4148C5BC-06F0-4432-91E6-510E4577D005}" srcOrd="1" destOrd="0" presId="urn:microsoft.com/office/officeart/2005/8/layout/orgChart1"/>
    <dgm:cxn modelId="{BFD3937A-78E3-45C9-A94B-603460C1C04F}" type="presParOf" srcId="{5D7288A4-AE9A-4CB5-ACDC-F6F04D99AD38}" destId="{9F158AAF-8CC8-4657-926C-EB826EAABF4D}" srcOrd="1" destOrd="0" presId="urn:microsoft.com/office/officeart/2005/8/layout/orgChart1"/>
    <dgm:cxn modelId="{75BCA8EE-7ACC-4D3B-B92F-EAAC497E6BC1}" type="presParOf" srcId="{5D7288A4-AE9A-4CB5-ACDC-F6F04D99AD38}" destId="{BCC83F18-C253-4A47-8CB9-02EF53EFC0C6}" srcOrd="2" destOrd="0" presId="urn:microsoft.com/office/officeart/2005/8/layout/orgChart1"/>
    <dgm:cxn modelId="{AC5CB525-07D4-46BB-ADF3-4EE0B6396D1A}" type="presParOf" srcId="{BCC83F18-C253-4A47-8CB9-02EF53EFC0C6}" destId="{44F2595B-0B7A-44E1-A580-6E4D1277149F}" srcOrd="0" destOrd="0" presId="urn:microsoft.com/office/officeart/2005/8/layout/orgChart1"/>
    <dgm:cxn modelId="{3A87646F-6030-48C8-BC7F-17879ECCF973}" type="presParOf" srcId="{BCC83F18-C253-4A47-8CB9-02EF53EFC0C6}" destId="{036A5F72-C9A1-4E7B-B400-ECC699D2F323}" srcOrd="1" destOrd="0" presId="urn:microsoft.com/office/officeart/2005/8/layout/orgChart1"/>
    <dgm:cxn modelId="{0F66E94B-F35B-4465-A3B0-367C529793F0}" type="presParOf" srcId="{036A5F72-C9A1-4E7B-B400-ECC699D2F323}" destId="{9F311E52-038A-4AB6-BDC3-7A9B9E6D4B90}" srcOrd="0" destOrd="0" presId="urn:microsoft.com/office/officeart/2005/8/layout/orgChart1"/>
    <dgm:cxn modelId="{5AA82346-4B95-4B42-AAC0-04D2098220FB}" type="presParOf" srcId="{9F311E52-038A-4AB6-BDC3-7A9B9E6D4B90}" destId="{EEE8DD78-62C5-464C-8611-5F8C0359874B}" srcOrd="0" destOrd="0" presId="urn:microsoft.com/office/officeart/2005/8/layout/orgChart1"/>
    <dgm:cxn modelId="{B4773448-EA84-43B3-B22A-A9CAA539BAB3}" type="presParOf" srcId="{9F311E52-038A-4AB6-BDC3-7A9B9E6D4B90}" destId="{24F7FDAE-48A7-4F4D-8102-D1482FF318A1}" srcOrd="1" destOrd="0" presId="urn:microsoft.com/office/officeart/2005/8/layout/orgChart1"/>
    <dgm:cxn modelId="{FD13F888-7F7D-4A3A-9AB8-0C37E86BB4A4}" type="presParOf" srcId="{036A5F72-C9A1-4E7B-B400-ECC699D2F323}" destId="{7F470F65-B57B-4355-BCF0-4356B861A6EA}" srcOrd="1" destOrd="0" presId="urn:microsoft.com/office/officeart/2005/8/layout/orgChart1"/>
    <dgm:cxn modelId="{19B0B7F2-1C95-4D3B-AE09-A56A0BBDA63B}" type="presParOf" srcId="{036A5F72-C9A1-4E7B-B400-ECC699D2F323}" destId="{30104497-578F-4BE4-979A-CAAC187090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45EFC-92F0-402D-9922-13B86359A69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893019-D3EB-4F3D-B2E9-DA283B3A5050}">
      <dgm:prSet phldrT="[Текст]" custT="1"/>
      <dgm:spPr/>
      <dgm:t>
        <a:bodyPr/>
        <a:lstStyle/>
        <a:p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Мета </a:t>
          </a:r>
          <a:r>
            <a:rPr lang="ru-RU" sz="2800" b="1" i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гурткової</a:t>
          </a:r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800" b="1" i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роботи</a:t>
          </a:r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 з </a:t>
          </a:r>
          <a:r>
            <a:rPr lang="ru-RU" sz="2800" b="1" i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музичного</a:t>
          </a:r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800" b="1" i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виховання</a:t>
          </a:r>
          <a:r>
            <a:rPr lang="ru-RU" sz="2800" b="1" i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uk-UA" sz="2800" b="1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B6E998-F853-46C3-8D37-878FBE702029}" type="parTrans" cxnId="{F593342B-41AF-4FDE-8E3C-53254F6AD067}">
      <dgm:prSet/>
      <dgm:spPr/>
      <dgm:t>
        <a:bodyPr/>
        <a:lstStyle/>
        <a:p>
          <a:endParaRPr lang="uk-UA"/>
        </a:p>
      </dgm:t>
    </dgm:pt>
    <dgm:pt modelId="{37D65476-557A-40CE-99D4-8D563F18DDA9}" type="sibTrans" cxnId="{F593342B-41AF-4FDE-8E3C-53254F6AD067}">
      <dgm:prSet/>
      <dgm:spPr/>
      <dgm:t>
        <a:bodyPr/>
        <a:lstStyle/>
        <a:p>
          <a:endParaRPr lang="uk-UA"/>
        </a:p>
      </dgm:t>
    </dgm:pt>
    <dgm:pt modelId="{05C819B5-9C27-46C1-87E5-7D005DB61FC0}" type="asst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3500" dirty="0" smtClean="0"/>
            <a:t>-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Задовольняти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потребу й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цікавість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музики</a:t>
          </a:r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Розвивати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загальні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музичні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19559-9CBE-4D0D-8DA4-5FE0C2CE2407}" type="parTrans" cxnId="{913D9B5A-11A5-4A4B-8684-ADA966EAC0B9}">
      <dgm:prSet/>
      <dgm:spPr/>
      <dgm:t>
        <a:bodyPr/>
        <a:lstStyle/>
        <a:p>
          <a:endParaRPr lang="uk-UA"/>
        </a:p>
      </dgm:t>
    </dgm:pt>
    <dgm:pt modelId="{7A9D3A4C-1F60-4689-8A9C-BB0239336CFF}" type="sibTrans" cxnId="{913D9B5A-11A5-4A4B-8684-ADA966EAC0B9}">
      <dgm:prSet/>
      <dgm:spPr/>
      <dgm:t>
        <a:bodyPr/>
        <a:lstStyle/>
        <a:p>
          <a:endParaRPr lang="uk-UA"/>
        </a:p>
      </dgm:t>
    </dgm:pt>
    <dgm:pt modelId="{B2F84741-E682-489A-8FEA-301BBCEAABF0}" type="pres">
      <dgm:prSet presAssocID="{9D245EFC-92F0-402D-9922-13B86359A6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7288A4-AE9A-4CB5-ACDC-F6F04D99AD38}" type="pres">
      <dgm:prSet presAssocID="{73893019-D3EB-4F3D-B2E9-DA283B3A505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9B51F5-23F3-4738-BF64-F44713F27EE7}" type="pres">
      <dgm:prSet presAssocID="{73893019-D3EB-4F3D-B2E9-DA283B3A5050}" presName="rootComposite1" presStyleCnt="0"/>
      <dgm:spPr/>
      <dgm:t>
        <a:bodyPr/>
        <a:lstStyle/>
        <a:p>
          <a:endParaRPr lang="ru-RU"/>
        </a:p>
      </dgm:t>
    </dgm:pt>
    <dgm:pt modelId="{58FA97E0-461A-40B0-BD9C-537FFABB2376}" type="pres">
      <dgm:prSet presAssocID="{73893019-D3EB-4F3D-B2E9-DA283B3A5050}" presName="rootText1" presStyleLbl="node0" presStyleIdx="0" presStyleCnt="1" custScaleX="153410" custScaleY="104027" custLinFactNeighborX="-4276" custLinFactNeighborY="-1299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48C5BC-06F0-4432-91E6-510E4577D005}" type="pres">
      <dgm:prSet presAssocID="{73893019-D3EB-4F3D-B2E9-DA283B3A50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158AAF-8CC8-4657-926C-EB826EAABF4D}" type="pres">
      <dgm:prSet presAssocID="{73893019-D3EB-4F3D-B2E9-DA283B3A5050}" presName="hierChild2" presStyleCnt="0"/>
      <dgm:spPr/>
      <dgm:t>
        <a:bodyPr/>
        <a:lstStyle/>
        <a:p>
          <a:endParaRPr lang="ru-RU"/>
        </a:p>
      </dgm:t>
    </dgm:pt>
    <dgm:pt modelId="{BCC83F18-C253-4A47-8CB9-02EF53EFC0C6}" type="pres">
      <dgm:prSet presAssocID="{73893019-D3EB-4F3D-B2E9-DA283B3A5050}" presName="hierChild3" presStyleCnt="0"/>
      <dgm:spPr/>
      <dgm:t>
        <a:bodyPr/>
        <a:lstStyle/>
        <a:p>
          <a:endParaRPr lang="ru-RU"/>
        </a:p>
      </dgm:t>
    </dgm:pt>
    <dgm:pt modelId="{44F2595B-0B7A-44E1-A580-6E4D1277149F}" type="pres">
      <dgm:prSet presAssocID="{D4819559-9CBE-4D0D-8DA4-5FE0C2CE2407}" presName="Name111" presStyleLbl="parChTrans1D2" presStyleIdx="0" presStyleCnt="1"/>
      <dgm:spPr/>
      <dgm:t>
        <a:bodyPr/>
        <a:lstStyle/>
        <a:p>
          <a:endParaRPr lang="ru-RU"/>
        </a:p>
      </dgm:t>
    </dgm:pt>
    <dgm:pt modelId="{036A5F72-C9A1-4E7B-B400-ECC699D2F323}" type="pres">
      <dgm:prSet presAssocID="{05C819B5-9C27-46C1-87E5-7D005DB61FC0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311E52-038A-4AB6-BDC3-7A9B9E6D4B90}" type="pres">
      <dgm:prSet presAssocID="{05C819B5-9C27-46C1-87E5-7D005DB61FC0}" presName="rootComposite3" presStyleCnt="0"/>
      <dgm:spPr/>
      <dgm:t>
        <a:bodyPr/>
        <a:lstStyle/>
        <a:p>
          <a:endParaRPr lang="ru-RU"/>
        </a:p>
      </dgm:t>
    </dgm:pt>
    <dgm:pt modelId="{EEE8DD78-62C5-464C-8611-5F8C0359874B}" type="pres">
      <dgm:prSet presAssocID="{05C819B5-9C27-46C1-87E5-7D005DB61FC0}" presName="rootText3" presStyleLbl="asst1" presStyleIdx="0" presStyleCnt="1" custScaleX="148491" custScaleY="150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7FDAE-48A7-4F4D-8102-D1482FF318A1}" type="pres">
      <dgm:prSet presAssocID="{05C819B5-9C27-46C1-87E5-7D005DB61FC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7F470F65-B57B-4355-BCF0-4356B861A6EA}" type="pres">
      <dgm:prSet presAssocID="{05C819B5-9C27-46C1-87E5-7D005DB61FC0}" presName="hierChild6" presStyleCnt="0"/>
      <dgm:spPr/>
      <dgm:t>
        <a:bodyPr/>
        <a:lstStyle/>
        <a:p>
          <a:endParaRPr lang="ru-RU"/>
        </a:p>
      </dgm:t>
    </dgm:pt>
    <dgm:pt modelId="{30104497-578F-4BE4-979A-CAAC18709053}" type="pres">
      <dgm:prSet presAssocID="{05C819B5-9C27-46C1-87E5-7D005DB61FC0}" presName="hierChild7" presStyleCnt="0"/>
      <dgm:spPr/>
      <dgm:t>
        <a:bodyPr/>
        <a:lstStyle/>
        <a:p>
          <a:endParaRPr lang="ru-RU"/>
        </a:p>
      </dgm:t>
    </dgm:pt>
  </dgm:ptLst>
  <dgm:cxnLst>
    <dgm:cxn modelId="{065DCFDB-E11D-44DE-A3CF-06B342E79A2D}" type="presOf" srcId="{05C819B5-9C27-46C1-87E5-7D005DB61FC0}" destId="{EEE8DD78-62C5-464C-8611-5F8C0359874B}" srcOrd="0" destOrd="0" presId="urn:microsoft.com/office/officeart/2005/8/layout/orgChart1"/>
    <dgm:cxn modelId="{A2E924B3-2802-47FC-9832-78D7149EA686}" type="presOf" srcId="{73893019-D3EB-4F3D-B2E9-DA283B3A5050}" destId="{4148C5BC-06F0-4432-91E6-510E4577D005}" srcOrd="1" destOrd="0" presId="urn:microsoft.com/office/officeart/2005/8/layout/orgChart1"/>
    <dgm:cxn modelId="{913D9B5A-11A5-4A4B-8684-ADA966EAC0B9}" srcId="{73893019-D3EB-4F3D-B2E9-DA283B3A5050}" destId="{05C819B5-9C27-46C1-87E5-7D005DB61FC0}" srcOrd="0" destOrd="0" parTransId="{D4819559-9CBE-4D0D-8DA4-5FE0C2CE2407}" sibTransId="{7A9D3A4C-1F60-4689-8A9C-BB0239336CFF}"/>
    <dgm:cxn modelId="{C3CA1688-B1DB-4769-A3FA-A9FEFCD6F5E1}" type="presOf" srcId="{D4819559-9CBE-4D0D-8DA4-5FE0C2CE2407}" destId="{44F2595B-0B7A-44E1-A580-6E4D1277149F}" srcOrd="0" destOrd="0" presId="urn:microsoft.com/office/officeart/2005/8/layout/orgChart1"/>
    <dgm:cxn modelId="{A86AB366-D427-4B58-B6BE-9CCCE92D8EE3}" type="presOf" srcId="{73893019-D3EB-4F3D-B2E9-DA283B3A5050}" destId="{58FA97E0-461A-40B0-BD9C-537FFABB2376}" srcOrd="0" destOrd="0" presId="urn:microsoft.com/office/officeart/2005/8/layout/orgChart1"/>
    <dgm:cxn modelId="{F593342B-41AF-4FDE-8E3C-53254F6AD067}" srcId="{9D245EFC-92F0-402D-9922-13B86359A69D}" destId="{73893019-D3EB-4F3D-B2E9-DA283B3A5050}" srcOrd="0" destOrd="0" parTransId="{FBB6E998-F853-46C3-8D37-878FBE702029}" sibTransId="{37D65476-557A-40CE-99D4-8D563F18DDA9}"/>
    <dgm:cxn modelId="{646F0360-7A01-4D66-841C-57278C828A79}" type="presOf" srcId="{9D245EFC-92F0-402D-9922-13B86359A69D}" destId="{B2F84741-E682-489A-8FEA-301BBCEAABF0}" srcOrd="0" destOrd="0" presId="urn:microsoft.com/office/officeart/2005/8/layout/orgChart1"/>
    <dgm:cxn modelId="{73FB9177-7D2B-435B-9DFB-B9F6B0C3B3D4}" type="presOf" srcId="{05C819B5-9C27-46C1-87E5-7D005DB61FC0}" destId="{24F7FDAE-48A7-4F4D-8102-D1482FF318A1}" srcOrd="1" destOrd="0" presId="urn:microsoft.com/office/officeart/2005/8/layout/orgChart1"/>
    <dgm:cxn modelId="{A87B9948-E794-4956-9E4D-E5A6F2966F45}" type="presParOf" srcId="{B2F84741-E682-489A-8FEA-301BBCEAABF0}" destId="{5D7288A4-AE9A-4CB5-ACDC-F6F04D99AD38}" srcOrd="0" destOrd="0" presId="urn:microsoft.com/office/officeart/2005/8/layout/orgChart1"/>
    <dgm:cxn modelId="{79380B9C-1E3E-4B60-8F47-09E082DD22A5}" type="presParOf" srcId="{5D7288A4-AE9A-4CB5-ACDC-F6F04D99AD38}" destId="{E19B51F5-23F3-4738-BF64-F44713F27EE7}" srcOrd="0" destOrd="0" presId="urn:microsoft.com/office/officeart/2005/8/layout/orgChart1"/>
    <dgm:cxn modelId="{D16C9C7F-6364-411C-BB90-C3C364F85E5F}" type="presParOf" srcId="{E19B51F5-23F3-4738-BF64-F44713F27EE7}" destId="{58FA97E0-461A-40B0-BD9C-537FFABB2376}" srcOrd="0" destOrd="0" presId="urn:microsoft.com/office/officeart/2005/8/layout/orgChart1"/>
    <dgm:cxn modelId="{CC377D7C-F559-4F0A-A390-C7987B39A4E3}" type="presParOf" srcId="{E19B51F5-23F3-4738-BF64-F44713F27EE7}" destId="{4148C5BC-06F0-4432-91E6-510E4577D005}" srcOrd="1" destOrd="0" presId="urn:microsoft.com/office/officeart/2005/8/layout/orgChart1"/>
    <dgm:cxn modelId="{BFD3937A-78E3-45C9-A94B-603460C1C04F}" type="presParOf" srcId="{5D7288A4-AE9A-4CB5-ACDC-F6F04D99AD38}" destId="{9F158AAF-8CC8-4657-926C-EB826EAABF4D}" srcOrd="1" destOrd="0" presId="urn:microsoft.com/office/officeart/2005/8/layout/orgChart1"/>
    <dgm:cxn modelId="{75BCA8EE-7ACC-4D3B-B92F-EAAC497E6BC1}" type="presParOf" srcId="{5D7288A4-AE9A-4CB5-ACDC-F6F04D99AD38}" destId="{BCC83F18-C253-4A47-8CB9-02EF53EFC0C6}" srcOrd="2" destOrd="0" presId="urn:microsoft.com/office/officeart/2005/8/layout/orgChart1"/>
    <dgm:cxn modelId="{AC5CB525-07D4-46BB-ADF3-4EE0B6396D1A}" type="presParOf" srcId="{BCC83F18-C253-4A47-8CB9-02EF53EFC0C6}" destId="{44F2595B-0B7A-44E1-A580-6E4D1277149F}" srcOrd="0" destOrd="0" presId="urn:microsoft.com/office/officeart/2005/8/layout/orgChart1"/>
    <dgm:cxn modelId="{3A87646F-6030-48C8-BC7F-17879ECCF973}" type="presParOf" srcId="{BCC83F18-C253-4A47-8CB9-02EF53EFC0C6}" destId="{036A5F72-C9A1-4E7B-B400-ECC699D2F323}" srcOrd="1" destOrd="0" presId="urn:microsoft.com/office/officeart/2005/8/layout/orgChart1"/>
    <dgm:cxn modelId="{0F66E94B-F35B-4465-A3B0-367C529793F0}" type="presParOf" srcId="{036A5F72-C9A1-4E7B-B400-ECC699D2F323}" destId="{9F311E52-038A-4AB6-BDC3-7A9B9E6D4B90}" srcOrd="0" destOrd="0" presId="urn:microsoft.com/office/officeart/2005/8/layout/orgChart1"/>
    <dgm:cxn modelId="{5AA82346-4B95-4B42-AAC0-04D2098220FB}" type="presParOf" srcId="{9F311E52-038A-4AB6-BDC3-7A9B9E6D4B90}" destId="{EEE8DD78-62C5-464C-8611-5F8C0359874B}" srcOrd="0" destOrd="0" presId="urn:microsoft.com/office/officeart/2005/8/layout/orgChart1"/>
    <dgm:cxn modelId="{B4773448-EA84-43B3-B22A-A9CAA539BAB3}" type="presParOf" srcId="{9F311E52-038A-4AB6-BDC3-7A9B9E6D4B90}" destId="{24F7FDAE-48A7-4F4D-8102-D1482FF318A1}" srcOrd="1" destOrd="0" presId="urn:microsoft.com/office/officeart/2005/8/layout/orgChart1"/>
    <dgm:cxn modelId="{FD13F888-7F7D-4A3A-9AB8-0C37E86BB4A4}" type="presParOf" srcId="{036A5F72-C9A1-4E7B-B400-ECC699D2F323}" destId="{7F470F65-B57B-4355-BCF0-4356B861A6EA}" srcOrd="1" destOrd="0" presId="urn:microsoft.com/office/officeart/2005/8/layout/orgChart1"/>
    <dgm:cxn modelId="{19B0B7F2-1C95-4D3B-AE09-A56A0BBDA63B}" type="presParOf" srcId="{036A5F72-C9A1-4E7B-B400-ECC699D2F323}" destId="{30104497-578F-4BE4-979A-CAAC187090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E0479-FC4E-47D0-8381-98EF3F6E1573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D3904ABD-860D-40EC-80A7-499416D5FD49}">
      <dgm:prSet phldrT="[Текст]"/>
      <dgm:spPr/>
      <dgm:t>
        <a:bodyPr/>
        <a:lstStyle/>
        <a:p>
          <a:pPr algn="l"/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b="1" i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4-5 </a:t>
          </a:r>
          <a:r>
            <a:rPr lang="ru-RU" b="1" i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естетичному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вихованню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фізичному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їм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початкової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хореографічної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почуття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ритму,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танцювальної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виразності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координації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рухів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уміння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повноцінно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сприймати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танцю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E8581-A2BC-45EC-B534-4ECA172F7B38}" type="parTrans" cxnId="{817A6979-B173-4D06-A9AA-A9487250AE8F}">
      <dgm:prSet/>
      <dgm:spPr/>
      <dgm:t>
        <a:bodyPr/>
        <a:lstStyle/>
        <a:p>
          <a:endParaRPr lang="ru-RU"/>
        </a:p>
      </dgm:t>
    </dgm:pt>
    <dgm:pt modelId="{61AE6998-12D7-408C-97CD-48F60DEBBFB6}" type="sibTrans" cxnId="{817A6979-B173-4D06-A9AA-A9487250AE8F}">
      <dgm:prSet/>
      <dgm:spPr/>
      <dgm:t>
        <a:bodyPr/>
        <a:lstStyle/>
        <a:p>
          <a:endParaRPr lang="ru-RU"/>
        </a:p>
      </dgm:t>
    </dgm:pt>
    <dgm:pt modelId="{A7CE0753-6E35-45FE-B9B4-C68DC2CE4C2E}" type="pres">
      <dgm:prSet presAssocID="{DE3E0479-FC4E-47D0-8381-98EF3F6E1573}" presName="compositeShape" presStyleCnt="0">
        <dgm:presLayoutVars>
          <dgm:dir/>
          <dgm:resizeHandles/>
        </dgm:presLayoutVars>
      </dgm:prSet>
      <dgm:spPr/>
    </dgm:pt>
    <dgm:pt modelId="{17201494-3A03-4297-B1A2-23BC3476F549}" type="pres">
      <dgm:prSet presAssocID="{DE3E0479-FC4E-47D0-8381-98EF3F6E1573}" presName="pyramid" presStyleLbl="node1" presStyleIdx="0" presStyleCnt="1" custLinFactNeighborX="-3975" custLinFactNeighborY="-3845"/>
      <dgm:spPr/>
    </dgm:pt>
    <dgm:pt modelId="{372ECA18-7D03-413F-BA79-681D9D440E9B}" type="pres">
      <dgm:prSet presAssocID="{DE3E0479-FC4E-47D0-8381-98EF3F6E1573}" presName="theList" presStyleCnt="0"/>
      <dgm:spPr/>
    </dgm:pt>
    <dgm:pt modelId="{84EAF2C3-B52F-49ED-A469-93B0F155E369}" type="pres">
      <dgm:prSet presAssocID="{D3904ABD-860D-40EC-80A7-499416D5FD49}" presName="aNode" presStyleLbl="fgAcc1" presStyleIdx="0" presStyleCnt="1" custLinFactNeighborX="921" custLinFactNeighborY="4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D37F9-2BBC-436D-90BE-E8175B1B46B8}" type="pres">
      <dgm:prSet presAssocID="{D3904ABD-860D-40EC-80A7-499416D5FD49}" presName="aSpace" presStyleCnt="0"/>
      <dgm:spPr/>
    </dgm:pt>
  </dgm:ptLst>
  <dgm:cxnLst>
    <dgm:cxn modelId="{D867BB77-FFBD-4522-9117-8F83B62177E7}" type="presOf" srcId="{D3904ABD-860D-40EC-80A7-499416D5FD49}" destId="{84EAF2C3-B52F-49ED-A469-93B0F155E369}" srcOrd="0" destOrd="0" presId="urn:microsoft.com/office/officeart/2005/8/layout/pyramid2"/>
    <dgm:cxn modelId="{196AE51B-A254-492C-8ED9-D01C9B7E2383}" type="presOf" srcId="{DE3E0479-FC4E-47D0-8381-98EF3F6E1573}" destId="{A7CE0753-6E35-45FE-B9B4-C68DC2CE4C2E}" srcOrd="0" destOrd="0" presId="urn:microsoft.com/office/officeart/2005/8/layout/pyramid2"/>
    <dgm:cxn modelId="{817A6979-B173-4D06-A9AA-A9487250AE8F}" srcId="{DE3E0479-FC4E-47D0-8381-98EF3F6E1573}" destId="{D3904ABD-860D-40EC-80A7-499416D5FD49}" srcOrd="0" destOrd="0" parTransId="{1D5E8581-A2BC-45EC-B534-4ECA172F7B38}" sibTransId="{61AE6998-12D7-408C-97CD-48F60DEBBFB6}"/>
    <dgm:cxn modelId="{D217672F-906E-486C-A963-04B047A8E119}" type="presParOf" srcId="{A7CE0753-6E35-45FE-B9B4-C68DC2CE4C2E}" destId="{17201494-3A03-4297-B1A2-23BC3476F549}" srcOrd="0" destOrd="0" presId="urn:microsoft.com/office/officeart/2005/8/layout/pyramid2"/>
    <dgm:cxn modelId="{591ABC76-E051-459A-9096-D84224D4DBE2}" type="presParOf" srcId="{A7CE0753-6E35-45FE-B9B4-C68DC2CE4C2E}" destId="{372ECA18-7D03-413F-BA79-681D9D440E9B}" srcOrd="1" destOrd="0" presId="urn:microsoft.com/office/officeart/2005/8/layout/pyramid2"/>
    <dgm:cxn modelId="{6F2681DF-DE2F-4010-A5A4-6D296F2D7DA3}" type="presParOf" srcId="{372ECA18-7D03-413F-BA79-681D9D440E9B}" destId="{84EAF2C3-B52F-49ED-A469-93B0F155E369}" srcOrd="0" destOrd="0" presId="urn:microsoft.com/office/officeart/2005/8/layout/pyramid2"/>
    <dgm:cxn modelId="{F90B44D5-9B25-40AF-BE18-5AE92D8D1D05}" type="presParOf" srcId="{372ECA18-7D03-413F-BA79-681D9D440E9B}" destId="{9FDD37F9-2BBC-436D-90BE-E8175B1B46B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3E0479-FC4E-47D0-8381-98EF3F6E1573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D3904ABD-860D-40EC-80A7-499416D5FD49}">
      <dgm:prSet phldrT="[Текст]"/>
      <dgm:spPr/>
      <dgm:t>
        <a:bodyPr/>
        <a:lstStyle/>
        <a:p>
          <a:pPr algn="l"/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b="1" i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5-6 </a:t>
          </a:r>
          <a:r>
            <a:rPr lang="ru-RU" b="1" i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творчої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особистості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музичне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виразне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видів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танцювальних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рухів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танцювального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мистецтва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надбанням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загальнолюдської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національної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E8581-A2BC-45EC-B534-4ECA172F7B38}" type="parTrans" cxnId="{817A6979-B173-4D06-A9AA-A9487250AE8F}">
      <dgm:prSet/>
      <dgm:spPr/>
      <dgm:t>
        <a:bodyPr/>
        <a:lstStyle/>
        <a:p>
          <a:endParaRPr lang="ru-RU"/>
        </a:p>
      </dgm:t>
    </dgm:pt>
    <dgm:pt modelId="{61AE6998-12D7-408C-97CD-48F60DEBBFB6}" type="sibTrans" cxnId="{817A6979-B173-4D06-A9AA-A9487250AE8F}">
      <dgm:prSet/>
      <dgm:spPr/>
      <dgm:t>
        <a:bodyPr/>
        <a:lstStyle/>
        <a:p>
          <a:endParaRPr lang="ru-RU"/>
        </a:p>
      </dgm:t>
    </dgm:pt>
    <dgm:pt modelId="{A7CE0753-6E35-45FE-B9B4-C68DC2CE4C2E}" type="pres">
      <dgm:prSet presAssocID="{DE3E0479-FC4E-47D0-8381-98EF3F6E1573}" presName="compositeShape" presStyleCnt="0">
        <dgm:presLayoutVars>
          <dgm:dir/>
          <dgm:resizeHandles/>
        </dgm:presLayoutVars>
      </dgm:prSet>
      <dgm:spPr/>
    </dgm:pt>
    <dgm:pt modelId="{17201494-3A03-4297-B1A2-23BC3476F549}" type="pres">
      <dgm:prSet presAssocID="{DE3E0479-FC4E-47D0-8381-98EF3F6E1573}" presName="pyramid" presStyleLbl="node1" presStyleIdx="0" presStyleCnt="1" custLinFactNeighborX="-3975" custLinFactNeighborY="-3845"/>
      <dgm:spPr/>
    </dgm:pt>
    <dgm:pt modelId="{372ECA18-7D03-413F-BA79-681D9D440E9B}" type="pres">
      <dgm:prSet presAssocID="{DE3E0479-FC4E-47D0-8381-98EF3F6E1573}" presName="theList" presStyleCnt="0"/>
      <dgm:spPr/>
    </dgm:pt>
    <dgm:pt modelId="{84EAF2C3-B52F-49ED-A469-93B0F155E369}" type="pres">
      <dgm:prSet presAssocID="{D3904ABD-860D-40EC-80A7-499416D5FD49}" presName="aNode" presStyleLbl="fgAcc1" presStyleIdx="0" presStyleCnt="1" custLinFactNeighborX="921" custLinFactNeighborY="4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D37F9-2BBC-436D-90BE-E8175B1B46B8}" type="pres">
      <dgm:prSet presAssocID="{D3904ABD-860D-40EC-80A7-499416D5FD49}" presName="aSpace" presStyleCnt="0"/>
      <dgm:spPr/>
    </dgm:pt>
  </dgm:ptLst>
  <dgm:cxnLst>
    <dgm:cxn modelId="{D867BB77-FFBD-4522-9117-8F83B62177E7}" type="presOf" srcId="{D3904ABD-860D-40EC-80A7-499416D5FD49}" destId="{84EAF2C3-B52F-49ED-A469-93B0F155E369}" srcOrd="0" destOrd="0" presId="urn:microsoft.com/office/officeart/2005/8/layout/pyramid2"/>
    <dgm:cxn modelId="{196AE51B-A254-492C-8ED9-D01C9B7E2383}" type="presOf" srcId="{DE3E0479-FC4E-47D0-8381-98EF3F6E1573}" destId="{A7CE0753-6E35-45FE-B9B4-C68DC2CE4C2E}" srcOrd="0" destOrd="0" presId="urn:microsoft.com/office/officeart/2005/8/layout/pyramid2"/>
    <dgm:cxn modelId="{817A6979-B173-4D06-A9AA-A9487250AE8F}" srcId="{DE3E0479-FC4E-47D0-8381-98EF3F6E1573}" destId="{D3904ABD-860D-40EC-80A7-499416D5FD49}" srcOrd="0" destOrd="0" parTransId="{1D5E8581-A2BC-45EC-B534-4ECA172F7B38}" sibTransId="{61AE6998-12D7-408C-97CD-48F60DEBBFB6}"/>
    <dgm:cxn modelId="{D217672F-906E-486C-A963-04B047A8E119}" type="presParOf" srcId="{A7CE0753-6E35-45FE-B9B4-C68DC2CE4C2E}" destId="{17201494-3A03-4297-B1A2-23BC3476F549}" srcOrd="0" destOrd="0" presId="urn:microsoft.com/office/officeart/2005/8/layout/pyramid2"/>
    <dgm:cxn modelId="{591ABC76-E051-459A-9096-D84224D4DBE2}" type="presParOf" srcId="{A7CE0753-6E35-45FE-B9B4-C68DC2CE4C2E}" destId="{372ECA18-7D03-413F-BA79-681D9D440E9B}" srcOrd="1" destOrd="0" presId="urn:microsoft.com/office/officeart/2005/8/layout/pyramid2"/>
    <dgm:cxn modelId="{6F2681DF-DE2F-4010-A5A4-6D296F2D7DA3}" type="presParOf" srcId="{372ECA18-7D03-413F-BA79-681D9D440E9B}" destId="{84EAF2C3-B52F-49ED-A469-93B0F155E369}" srcOrd="0" destOrd="0" presId="urn:microsoft.com/office/officeart/2005/8/layout/pyramid2"/>
    <dgm:cxn modelId="{F90B44D5-9B25-40AF-BE18-5AE92D8D1D05}" type="presParOf" srcId="{372ECA18-7D03-413F-BA79-681D9D440E9B}" destId="{9FDD37F9-2BBC-436D-90BE-E8175B1B46B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3E0479-FC4E-47D0-8381-98EF3F6E1573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D3904ABD-860D-40EC-80A7-499416D5FD49}">
      <dgm:prSet phldrT="[Текст]"/>
      <dgm:spPr/>
      <dgm:t>
        <a:bodyPr/>
        <a:lstStyle/>
        <a:p>
          <a:pPr algn="l"/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b="1" i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6-7 </a:t>
          </a:r>
          <a:r>
            <a:rPr lang="ru-RU" b="1" i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творчих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здібностей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уяви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фантазії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засобами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хореографічного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мистецтва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художнього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мислення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виконанні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танцювальних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малюнків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дисциплінованості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комунікативності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двостороннього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творчого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однолітками</a:t>
          </a:r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педагогом.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E8581-A2BC-45EC-B534-4ECA172F7B38}" type="parTrans" cxnId="{817A6979-B173-4D06-A9AA-A9487250AE8F}">
      <dgm:prSet/>
      <dgm:spPr/>
      <dgm:t>
        <a:bodyPr/>
        <a:lstStyle/>
        <a:p>
          <a:endParaRPr lang="ru-RU"/>
        </a:p>
      </dgm:t>
    </dgm:pt>
    <dgm:pt modelId="{61AE6998-12D7-408C-97CD-48F60DEBBFB6}" type="sibTrans" cxnId="{817A6979-B173-4D06-A9AA-A9487250AE8F}">
      <dgm:prSet/>
      <dgm:spPr/>
      <dgm:t>
        <a:bodyPr/>
        <a:lstStyle/>
        <a:p>
          <a:endParaRPr lang="ru-RU"/>
        </a:p>
      </dgm:t>
    </dgm:pt>
    <dgm:pt modelId="{A7CE0753-6E35-45FE-B9B4-C68DC2CE4C2E}" type="pres">
      <dgm:prSet presAssocID="{DE3E0479-FC4E-47D0-8381-98EF3F6E1573}" presName="compositeShape" presStyleCnt="0">
        <dgm:presLayoutVars>
          <dgm:dir/>
          <dgm:resizeHandles/>
        </dgm:presLayoutVars>
      </dgm:prSet>
      <dgm:spPr/>
    </dgm:pt>
    <dgm:pt modelId="{17201494-3A03-4297-B1A2-23BC3476F549}" type="pres">
      <dgm:prSet presAssocID="{DE3E0479-FC4E-47D0-8381-98EF3F6E1573}" presName="pyramid" presStyleLbl="node1" presStyleIdx="0" presStyleCnt="1" custLinFactNeighborX="-3975" custLinFactNeighborY="-3845"/>
      <dgm:spPr/>
    </dgm:pt>
    <dgm:pt modelId="{372ECA18-7D03-413F-BA79-681D9D440E9B}" type="pres">
      <dgm:prSet presAssocID="{DE3E0479-FC4E-47D0-8381-98EF3F6E1573}" presName="theList" presStyleCnt="0"/>
      <dgm:spPr/>
    </dgm:pt>
    <dgm:pt modelId="{84EAF2C3-B52F-49ED-A469-93B0F155E369}" type="pres">
      <dgm:prSet presAssocID="{D3904ABD-860D-40EC-80A7-499416D5FD49}" presName="aNode" presStyleLbl="fgAcc1" presStyleIdx="0" presStyleCnt="1" custLinFactNeighborX="921" custLinFactNeighborY="4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D37F9-2BBC-436D-90BE-E8175B1B46B8}" type="pres">
      <dgm:prSet presAssocID="{D3904ABD-860D-40EC-80A7-499416D5FD49}" presName="aSpace" presStyleCnt="0"/>
      <dgm:spPr/>
    </dgm:pt>
  </dgm:ptLst>
  <dgm:cxnLst>
    <dgm:cxn modelId="{D867BB77-FFBD-4522-9117-8F83B62177E7}" type="presOf" srcId="{D3904ABD-860D-40EC-80A7-499416D5FD49}" destId="{84EAF2C3-B52F-49ED-A469-93B0F155E369}" srcOrd="0" destOrd="0" presId="urn:microsoft.com/office/officeart/2005/8/layout/pyramid2"/>
    <dgm:cxn modelId="{196AE51B-A254-492C-8ED9-D01C9B7E2383}" type="presOf" srcId="{DE3E0479-FC4E-47D0-8381-98EF3F6E1573}" destId="{A7CE0753-6E35-45FE-B9B4-C68DC2CE4C2E}" srcOrd="0" destOrd="0" presId="urn:microsoft.com/office/officeart/2005/8/layout/pyramid2"/>
    <dgm:cxn modelId="{817A6979-B173-4D06-A9AA-A9487250AE8F}" srcId="{DE3E0479-FC4E-47D0-8381-98EF3F6E1573}" destId="{D3904ABD-860D-40EC-80A7-499416D5FD49}" srcOrd="0" destOrd="0" parTransId="{1D5E8581-A2BC-45EC-B534-4ECA172F7B38}" sibTransId="{61AE6998-12D7-408C-97CD-48F60DEBBFB6}"/>
    <dgm:cxn modelId="{D217672F-906E-486C-A963-04B047A8E119}" type="presParOf" srcId="{A7CE0753-6E35-45FE-B9B4-C68DC2CE4C2E}" destId="{17201494-3A03-4297-B1A2-23BC3476F549}" srcOrd="0" destOrd="0" presId="urn:microsoft.com/office/officeart/2005/8/layout/pyramid2"/>
    <dgm:cxn modelId="{591ABC76-E051-459A-9096-D84224D4DBE2}" type="presParOf" srcId="{A7CE0753-6E35-45FE-B9B4-C68DC2CE4C2E}" destId="{372ECA18-7D03-413F-BA79-681D9D440E9B}" srcOrd="1" destOrd="0" presId="urn:microsoft.com/office/officeart/2005/8/layout/pyramid2"/>
    <dgm:cxn modelId="{6F2681DF-DE2F-4010-A5A4-6D296F2D7DA3}" type="presParOf" srcId="{372ECA18-7D03-413F-BA79-681D9D440E9B}" destId="{84EAF2C3-B52F-49ED-A469-93B0F155E369}" srcOrd="0" destOrd="0" presId="urn:microsoft.com/office/officeart/2005/8/layout/pyramid2"/>
    <dgm:cxn modelId="{F90B44D5-9B25-40AF-BE18-5AE92D8D1D05}" type="presParOf" srcId="{372ECA18-7D03-413F-BA79-681D9D440E9B}" destId="{9FDD37F9-2BBC-436D-90BE-E8175B1B46B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293F69-A011-4523-9BA5-5EEDABA21636}" type="doc">
      <dgm:prSet loTypeId="urn:microsoft.com/office/officeart/2008/layout/AscendingPictureAccentProcess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AE9D0-6425-4179-B5BE-C195282CAEC6}">
      <dgm:prSet phldrT="[Текст]" custT="1"/>
      <dgm:spPr/>
      <dgm:t>
        <a:bodyPr/>
        <a:lstStyle/>
        <a:p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Музично-казкові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намистинки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оздоровчо-освітня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робота з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четвертого року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6F839-97CF-4B9A-B306-8F15C058BD3A}" type="parTrans" cxnId="{36CFBB9D-80D8-46E5-A634-4EE04936C887}">
      <dgm:prSet/>
      <dgm:spPr/>
      <dgm:t>
        <a:bodyPr/>
        <a:lstStyle/>
        <a:p>
          <a:endParaRPr lang="ru-RU"/>
        </a:p>
      </dgm:t>
    </dgm:pt>
    <dgm:pt modelId="{B24436EA-346F-4767-9700-8F79573011EC}" type="sibTrans" cxnId="{36CFBB9D-80D8-46E5-A634-4EE04936C88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8D05DA95-27DE-4D42-8E00-49337596F37B}">
      <dgm:prSet phldrT="[Текст]" custT="1"/>
      <dgm:spPr/>
      <dgm:t>
        <a:bodyPr/>
        <a:lstStyle/>
        <a:p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Казкова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фізкультура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Парціальна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фізичного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раннього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дошкільного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Єфименко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4355C-53A8-4146-8312-726CB720C516}" type="parTrans" cxnId="{C0F05D86-CC9A-4CE1-9304-AE24E8F234A7}">
      <dgm:prSet/>
      <dgm:spPr/>
      <dgm:t>
        <a:bodyPr/>
        <a:lstStyle/>
        <a:p>
          <a:endParaRPr lang="ru-RU"/>
        </a:p>
      </dgm:t>
    </dgm:pt>
    <dgm:pt modelId="{EA10CE84-7371-484F-9F06-DD6920B6ECF4}" type="sibTrans" cxnId="{C0F05D86-CC9A-4CE1-9304-AE24E8F234A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213B0DC0-C857-4A7E-9F8A-1BADF07BE68E}">
      <dgm:prSet phldrT="[Текст]" custT="1"/>
      <dgm:spPr/>
      <dgm:t>
        <a:bodyPr/>
        <a:lstStyle/>
        <a:p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Вітаю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театре.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Парціальна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(для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старшого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дошкільного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Л. Макаренко.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7424A-F97F-450A-8C0C-1AE5C72C4113}" type="parTrans" cxnId="{D4E84BE2-1DB6-4BD3-9C56-C09A1203AAB7}">
      <dgm:prSet/>
      <dgm:spPr/>
      <dgm:t>
        <a:bodyPr/>
        <a:lstStyle/>
        <a:p>
          <a:endParaRPr lang="ru-RU"/>
        </a:p>
      </dgm:t>
    </dgm:pt>
    <dgm:pt modelId="{3CD13514-474B-4B0A-8230-1C87A24787EF}" type="sibTrans" cxnId="{D4E84BE2-1DB6-4BD3-9C56-C09A1203AAB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7B35B020-53FC-49E2-871F-D43215E71DDD}">
      <dgm:prSet phldrT="[Текст]" custT="1"/>
      <dgm:spPr/>
      <dgm:t>
        <a:bodyPr/>
        <a:lstStyle/>
        <a:p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Дитяча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хореографія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хореографічної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3-х до 7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Навчально-методичний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посібник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А. Шевчук.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9A068-03A5-4254-9334-CC218C8BDCDB}" type="parTrans" cxnId="{AC6625DA-7148-4307-8EDE-D1E39D72AD50}">
      <dgm:prSet/>
      <dgm:spPr/>
      <dgm:t>
        <a:bodyPr/>
        <a:lstStyle/>
        <a:p>
          <a:endParaRPr lang="ru-RU"/>
        </a:p>
      </dgm:t>
    </dgm:pt>
    <dgm:pt modelId="{8DCA514F-DA94-4A60-A80D-8FB1DCC98E0F}" type="sibTrans" cxnId="{AC6625DA-7148-4307-8EDE-D1E39D72AD5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72E5ED89-6FBD-4D3B-A724-2E8643196723}">
      <dgm:prSet phldrT="[Текст]" custT="1"/>
      <dgm:spPr/>
      <dgm:t>
        <a:bodyPr/>
        <a:lstStyle/>
        <a:p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пластичний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балет (пластик шоу). 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фізкультурно-корекційної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дошкільних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закладах за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авторською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естетико-оздоровчою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системою. М.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Єфименко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Ю.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Єфименко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79706-1016-4F7C-A4CE-5EA3C4973D61}" type="parTrans" cxnId="{25D07C56-B435-44B1-BB53-4376E0AC0010}">
      <dgm:prSet/>
      <dgm:spPr/>
      <dgm:t>
        <a:bodyPr/>
        <a:lstStyle/>
        <a:p>
          <a:endParaRPr lang="ru-RU"/>
        </a:p>
      </dgm:t>
    </dgm:pt>
    <dgm:pt modelId="{1FE659B1-9F44-400A-B075-9FB3074788E2}" type="sibTrans" cxnId="{25D07C56-B435-44B1-BB53-4376E0AC001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485BA28C-F50A-4850-8F6A-4BFCD7A4E8AA}" type="pres">
      <dgm:prSet presAssocID="{8A293F69-A011-4523-9BA5-5EEDABA21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FF1BB4C0-CAC7-4427-9A5C-204DDBD764B4}" type="pres">
      <dgm:prSet presAssocID="{8A293F69-A011-4523-9BA5-5EEDABA21636}" presName="dot1" presStyleLbl="alignNode1" presStyleIdx="0" presStyleCnt="15"/>
      <dgm:spPr/>
    </dgm:pt>
    <dgm:pt modelId="{A44220FA-2849-4529-B739-8F74E682EAF7}" type="pres">
      <dgm:prSet presAssocID="{8A293F69-A011-4523-9BA5-5EEDABA21636}" presName="dot2" presStyleLbl="alignNode1" presStyleIdx="1" presStyleCnt="15"/>
      <dgm:spPr/>
    </dgm:pt>
    <dgm:pt modelId="{88AFBBEA-F1D0-4792-BB56-31A3704C8A10}" type="pres">
      <dgm:prSet presAssocID="{8A293F69-A011-4523-9BA5-5EEDABA21636}" presName="dot3" presStyleLbl="alignNode1" presStyleIdx="2" presStyleCnt="15"/>
      <dgm:spPr/>
    </dgm:pt>
    <dgm:pt modelId="{31A4E47B-4B56-48EE-817E-30A377713CFA}" type="pres">
      <dgm:prSet presAssocID="{8A293F69-A011-4523-9BA5-5EEDABA21636}" presName="dot4" presStyleLbl="alignNode1" presStyleIdx="3" presStyleCnt="15"/>
      <dgm:spPr/>
    </dgm:pt>
    <dgm:pt modelId="{3B88CB29-F018-4F0A-9D25-06C4EDFF2F2A}" type="pres">
      <dgm:prSet presAssocID="{8A293F69-A011-4523-9BA5-5EEDABA21636}" presName="dot5" presStyleLbl="alignNode1" presStyleIdx="4" presStyleCnt="15"/>
      <dgm:spPr/>
    </dgm:pt>
    <dgm:pt modelId="{88EE439C-CF7E-4A3F-ADE8-EE5A66B47839}" type="pres">
      <dgm:prSet presAssocID="{8A293F69-A011-4523-9BA5-5EEDABA21636}" presName="dot6" presStyleLbl="alignNode1" presStyleIdx="5" presStyleCnt="15"/>
      <dgm:spPr/>
    </dgm:pt>
    <dgm:pt modelId="{61FBC713-B25C-44C2-8F71-2E20C08EDB43}" type="pres">
      <dgm:prSet presAssocID="{8A293F69-A011-4523-9BA5-5EEDABA21636}" presName="dot7" presStyleLbl="alignNode1" presStyleIdx="6" presStyleCnt="15"/>
      <dgm:spPr/>
    </dgm:pt>
    <dgm:pt modelId="{2C732887-1342-4E29-97F1-595C226781AB}" type="pres">
      <dgm:prSet presAssocID="{8A293F69-A011-4523-9BA5-5EEDABA21636}" presName="dot8" presStyleLbl="alignNode1" presStyleIdx="7" presStyleCnt="15"/>
      <dgm:spPr/>
    </dgm:pt>
    <dgm:pt modelId="{C8C528BA-2393-4480-8A2B-0A74E5D0B10F}" type="pres">
      <dgm:prSet presAssocID="{8A293F69-A011-4523-9BA5-5EEDABA21636}" presName="dotArrow1" presStyleLbl="alignNode1" presStyleIdx="8" presStyleCnt="15"/>
      <dgm:spPr/>
    </dgm:pt>
    <dgm:pt modelId="{2300B5F7-4BB0-4E49-89F3-F8E481823255}" type="pres">
      <dgm:prSet presAssocID="{8A293F69-A011-4523-9BA5-5EEDABA21636}" presName="dotArrow2" presStyleLbl="alignNode1" presStyleIdx="9" presStyleCnt="15"/>
      <dgm:spPr/>
    </dgm:pt>
    <dgm:pt modelId="{069805F9-1536-4957-A343-6A7407ED5444}" type="pres">
      <dgm:prSet presAssocID="{8A293F69-A011-4523-9BA5-5EEDABA21636}" presName="dotArrow3" presStyleLbl="alignNode1" presStyleIdx="10" presStyleCnt="15"/>
      <dgm:spPr/>
    </dgm:pt>
    <dgm:pt modelId="{7761087E-B235-4DCA-B886-8EB6DF0C7813}" type="pres">
      <dgm:prSet presAssocID="{8A293F69-A011-4523-9BA5-5EEDABA21636}" presName="dotArrow4" presStyleLbl="alignNode1" presStyleIdx="11" presStyleCnt="15"/>
      <dgm:spPr/>
    </dgm:pt>
    <dgm:pt modelId="{F07C9B83-51C1-45DE-882A-514F2990FEBE}" type="pres">
      <dgm:prSet presAssocID="{8A293F69-A011-4523-9BA5-5EEDABA21636}" presName="dotArrow5" presStyleLbl="alignNode1" presStyleIdx="12" presStyleCnt="15"/>
      <dgm:spPr/>
    </dgm:pt>
    <dgm:pt modelId="{21D5606E-AF3A-46CD-A727-4F73362600B1}" type="pres">
      <dgm:prSet presAssocID="{8A293F69-A011-4523-9BA5-5EEDABA21636}" presName="dotArrow6" presStyleLbl="alignNode1" presStyleIdx="13" presStyleCnt="15"/>
      <dgm:spPr/>
    </dgm:pt>
    <dgm:pt modelId="{C2D65198-A54B-4AF1-A237-6BAE3F03E0F5}" type="pres">
      <dgm:prSet presAssocID="{8A293F69-A011-4523-9BA5-5EEDABA21636}" presName="dotArrow7" presStyleLbl="alignNode1" presStyleIdx="14" presStyleCnt="15"/>
      <dgm:spPr/>
    </dgm:pt>
    <dgm:pt modelId="{69DFE1DB-DEF4-49CD-B83B-3A949DCDF4F8}" type="pres">
      <dgm:prSet presAssocID="{A7DAE9D0-6425-4179-B5BE-C195282CAEC6}" presName="parTx1" presStyleLbl="node1" presStyleIdx="0" presStyleCnt="5" custScaleX="291718" custScaleY="299245" custLinFactY="100000" custLinFactNeighborX="-50055" custLinFactNeighborY="161957"/>
      <dgm:spPr/>
      <dgm:t>
        <a:bodyPr/>
        <a:lstStyle/>
        <a:p>
          <a:endParaRPr lang="ru-RU"/>
        </a:p>
      </dgm:t>
    </dgm:pt>
    <dgm:pt modelId="{2957ACA3-5AC1-4DC1-B2B2-350DBEE23ED3}" type="pres">
      <dgm:prSet presAssocID="{B24436EA-346F-4767-9700-8F79573011EC}" presName="picture1" presStyleCnt="0"/>
      <dgm:spPr/>
    </dgm:pt>
    <dgm:pt modelId="{435B8E72-D7B4-4834-ACAE-30A9261A3610}" type="pres">
      <dgm:prSet presAssocID="{B24436EA-346F-4767-9700-8F79573011EC}" presName="imageRepeatNode" presStyleLbl="fgImgPlace1" presStyleIdx="0" presStyleCnt="5" custScaleX="220195" custScaleY="225109" custLinFactNeighborX="-62229" custLinFactNeighborY="-11595"/>
      <dgm:spPr/>
      <dgm:t>
        <a:bodyPr/>
        <a:lstStyle/>
        <a:p>
          <a:endParaRPr lang="uk-UA"/>
        </a:p>
      </dgm:t>
    </dgm:pt>
    <dgm:pt modelId="{5C0992E7-B733-4B78-A88A-542A930A7F80}" type="pres">
      <dgm:prSet presAssocID="{8D05DA95-27DE-4D42-8E00-49337596F37B}" presName="parTx2" presStyleLbl="node1" presStyleIdx="1" presStyleCnt="5" custScaleX="287154" custScaleY="375943" custLinFactX="63569" custLinFactY="7555" custLinFactNeighborX="100000" custLinFactNeighborY="100000"/>
      <dgm:spPr/>
      <dgm:t>
        <a:bodyPr/>
        <a:lstStyle/>
        <a:p>
          <a:endParaRPr lang="ru-RU"/>
        </a:p>
      </dgm:t>
    </dgm:pt>
    <dgm:pt modelId="{F319DDD2-1F96-4102-BA76-BC834EA5F398}" type="pres">
      <dgm:prSet presAssocID="{EA10CE84-7371-484F-9F06-DD6920B6ECF4}" presName="picture2" presStyleCnt="0"/>
      <dgm:spPr/>
    </dgm:pt>
    <dgm:pt modelId="{3DB1789D-BB05-47BD-9694-929D107276C4}" type="pres">
      <dgm:prSet presAssocID="{EA10CE84-7371-484F-9F06-DD6920B6ECF4}" presName="imageRepeatNode" presStyleLbl="fgImgPlace1" presStyleIdx="1" presStyleCnt="5" custScaleX="208957" custScaleY="219582" custLinFactNeighborX="15020" custLinFactNeighborY="54012"/>
      <dgm:spPr/>
      <dgm:t>
        <a:bodyPr/>
        <a:lstStyle/>
        <a:p>
          <a:endParaRPr lang="uk-UA"/>
        </a:p>
      </dgm:t>
    </dgm:pt>
    <dgm:pt modelId="{441A41A7-74B7-4809-AE4B-0DE47442669C}" type="pres">
      <dgm:prSet presAssocID="{213B0DC0-C857-4A7E-9F8A-1BADF07BE68E}" presName="parTx3" presStyleLbl="node1" presStyleIdx="2" presStyleCnt="5" custScaleX="254905" custScaleY="315577" custLinFactX="-98013" custLinFactY="-100000" custLinFactNeighborX="-100000" custLinFactNeighborY="-140461"/>
      <dgm:spPr/>
      <dgm:t>
        <a:bodyPr/>
        <a:lstStyle/>
        <a:p>
          <a:endParaRPr lang="ru-RU"/>
        </a:p>
      </dgm:t>
    </dgm:pt>
    <dgm:pt modelId="{3A4276F0-27D7-4F30-98A8-79AB9665B749}" type="pres">
      <dgm:prSet presAssocID="{3CD13514-474B-4B0A-8230-1C87A24787EF}" presName="picture3" presStyleCnt="0"/>
      <dgm:spPr/>
    </dgm:pt>
    <dgm:pt modelId="{F94BCDDE-5FA0-40D2-ADFA-03152D708F66}" type="pres">
      <dgm:prSet presAssocID="{3CD13514-474B-4B0A-8230-1C87A24787EF}" presName="imageRepeatNode" presStyleLbl="fgImgPlace1" presStyleIdx="2" presStyleCnt="5" custScaleX="228417" custScaleY="208351" custLinFactNeighborX="88227" custLinFactNeighborY="-26363"/>
      <dgm:spPr/>
      <dgm:t>
        <a:bodyPr/>
        <a:lstStyle/>
        <a:p>
          <a:endParaRPr lang="ru-RU"/>
        </a:p>
      </dgm:t>
    </dgm:pt>
    <dgm:pt modelId="{F87B93D8-CD22-46FE-8493-154ED35D316D}" type="pres">
      <dgm:prSet presAssocID="{7B35B020-53FC-49E2-871F-D43215E71DDD}" presName="parTx4" presStyleLbl="node1" presStyleIdx="3" presStyleCnt="5" custScaleX="248202" custScaleY="398628" custLinFactX="78763" custLinFactNeighborX="100000" custLinFactNeighborY="20607"/>
      <dgm:spPr/>
      <dgm:t>
        <a:bodyPr/>
        <a:lstStyle/>
        <a:p>
          <a:endParaRPr lang="ru-RU"/>
        </a:p>
      </dgm:t>
    </dgm:pt>
    <dgm:pt modelId="{10F6CB25-68A9-4091-8AD8-F26B99154A6B}" type="pres">
      <dgm:prSet presAssocID="{8DCA514F-DA94-4A60-A80D-8FB1DCC98E0F}" presName="picture4" presStyleCnt="0"/>
      <dgm:spPr/>
    </dgm:pt>
    <dgm:pt modelId="{80FCCE3B-D5F6-4008-86CA-5E4DA8F2D730}" type="pres">
      <dgm:prSet presAssocID="{8DCA514F-DA94-4A60-A80D-8FB1DCC98E0F}" presName="imageRepeatNode" presStyleLbl="fgImgPlace1" presStyleIdx="3" presStyleCnt="5" custScaleX="228418" custScaleY="234048" custLinFactX="44193" custLinFactY="-4930" custLinFactNeighborX="100000" custLinFactNeighborY="-100000"/>
      <dgm:spPr/>
      <dgm:t>
        <a:bodyPr/>
        <a:lstStyle/>
        <a:p>
          <a:endParaRPr lang="ru-RU"/>
        </a:p>
      </dgm:t>
    </dgm:pt>
    <dgm:pt modelId="{F4A9A200-8B0E-46A5-B45D-E76C90DBE2F8}" type="pres">
      <dgm:prSet presAssocID="{72E5ED89-6FBD-4D3B-A724-2E8643196723}" presName="parTx5" presStyleLbl="node1" presStyleIdx="4" presStyleCnt="5" custScaleX="279307" custScaleY="466417" custLinFactX="-100000" custLinFactY="-100000" custLinFactNeighborX="-133089" custLinFactNeighborY="-155050"/>
      <dgm:spPr/>
      <dgm:t>
        <a:bodyPr/>
        <a:lstStyle/>
        <a:p>
          <a:endParaRPr lang="ru-RU"/>
        </a:p>
      </dgm:t>
    </dgm:pt>
    <dgm:pt modelId="{0895FEAB-11DF-4383-B908-66454BA6B293}" type="pres">
      <dgm:prSet presAssocID="{1FE659B1-9F44-400A-B075-9FB3074788E2}" presName="picture5" presStyleCnt="0"/>
      <dgm:spPr/>
    </dgm:pt>
    <dgm:pt modelId="{FB9430E0-752E-4174-8203-8E4AC419C59C}" type="pres">
      <dgm:prSet presAssocID="{1FE659B1-9F44-400A-B075-9FB3074788E2}" presName="imageRepeatNode" presStyleLbl="fgImgPlace1" presStyleIdx="4" presStyleCnt="5" custScaleX="259574" custScaleY="254176" custLinFactX="100000" custLinFactY="-96845" custLinFactNeighborX="145467" custLinFactNeighborY="-100000"/>
      <dgm:spPr/>
      <dgm:t>
        <a:bodyPr/>
        <a:lstStyle/>
        <a:p>
          <a:endParaRPr lang="ru-RU"/>
        </a:p>
      </dgm:t>
    </dgm:pt>
  </dgm:ptLst>
  <dgm:cxnLst>
    <dgm:cxn modelId="{07F3A8BF-ED1D-4B93-9450-0FFF238AF7DA}" type="presOf" srcId="{8D05DA95-27DE-4D42-8E00-49337596F37B}" destId="{5C0992E7-B733-4B78-A88A-542A930A7F80}" srcOrd="0" destOrd="0" presId="urn:microsoft.com/office/officeart/2008/layout/AscendingPictureAccentProcess"/>
    <dgm:cxn modelId="{4CB66213-DD7F-4DC3-BF34-7A039C089467}" type="presOf" srcId="{A7DAE9D0-6425-4179-B5BE-C195282CAEC6}" destId="{69DFE1DB-DEF4-49CD-B83B-3A949DCDF4F8}" srcOrd="0" destOrd="0" presId="urn:microsoft.com/office/officeart/2008/layout/AscendingPictureAccentProcess"/>
    <dgm:cxn modelId="{5AE09497-7B03-420B-8A51-76A5EBF344C8}" type="presOf" srcId="{1FE659B1-9F44-400A-B075-9FB3074788E2}" destId="{FB9430E0-752E-4174-8203-8E4AC419C59C}" srcOrd="0" destOrd="0" presId="urn:microsoft.com/office/officeart/2008/layout/AscendingPictureAccentProcess"/>
    <dgm:cxn modelId="{F026A259-AEB4-4054-84ED-7DFC1B9E12E3}" type="presOf" srcId="{3CD13514-474B-4B0A-8230-1C87A24787EF}" destId="{F94BCDDE-5FA0-40D2-ADFA-03152D708F66}" srcOrd="0" destOrd="0" presId="urn:microsoft.com/office/officeart/2008/layout/AscendingPictureAccentProcess"/>
    <dgm:cxn modelId="{AC6625DA-7148-4307-8EDE-D1E39D72AD50}" srcId="{8A293F69-A011-4523-9BA5-5EEDABA21636}" destId="{7B35B020-53FC-49E2-871F-D43215E71DDD}" srcOrd="3" destOrd="0" parTransId="{30E9A068-03A5-4254-9334-CC218C8BDCDB}" sibTransId="{8DCA514F-DA94-4A60-A80D-8FB1DCC98E0F}"/>
    <dgm:cxn modelId="{3D3CEA33-8979-4C66-8111-DC16F292C4E2}" type="presOf" srcId="{EA10CE84-7371-484F-9F06-DD6920B6ECF4}" destId="{3DB1789D-BB05-47BD-9694-929D107276C4}" srcOrd="0" destOrd="0" presId="urn:microsoft.com/office/officeart/2008/layout/AscendingPictureAccentProcess"/>
    <dgm:cxn modelId="{36CFBB9D-80D8-46E5-A634-4EE04936C887}" srcId="{8A293F69-A011-4523-9BA5-5EEDABA21636}" destId="{A7DAE9D0-6425-4179-B5BE-C195282CAEC6}" srcOrd="0" destOrd="0" parTransId="{E3C6F839-97CF-4B9A-B306-8F15C058BD3A}" sibTransId="{B24436EA-346F-4767-9700-8F79573011EC}"/>
    <dgm:cxn modelId="{B310BC39-4BA8-4761-9B28-6C25927095CE}" type="presOf" srcId="{8DCA514F-DA94-4A60-A80D-8FB1DCC98E0F}" destId="{80FCCE3B-D5F6-4008-86CA-5E4DA8F2D730}" srcOrd="0" destOrd="0" presId="urn:microsoft.com/office/officeart/2008/layout/AscendingPictureAccentProcess"/>
    <dgm:cxn modelId="{D40867CB-0C9A-4D4D-BC6F-F85588A567E4}" type="presOf" srcId="{8A293F69-A011-4523-9BA5-5EEDABA21636}" destId="{485BA28C-F50A-4850-8F6A-4BFCD7A4E8AA}" srcOrd="0" destOrd="0" presId="urn:microsoft.com/office/officeart/2008/layout/AscendingPictureAccentProcess"/>
    <dgm:cxn modelId="{22DA1916-E1F1-43E4-A024-CCE3103197F4}" type="presOf" srcId="{B24436EA-346F-4767-9700-8F79573011EC}" destId="{435B8E72-D7B4-4834-ACAE-30A9261A3610}" srcOrd="0" destOrd="0" presId="urn:microsoft.com/office/officeart/2008/layout/AscendingPictureAccentProcess"/>
    <dgm:cxn modelId="{D4E84BE2-1DB6-4BD3-9C56-C09A1203AAB7}" srcId="{8A293F69-A011-4523-9BA5-5EEDABA21636}" destId="{213B0DC0-C857-4A7E-9F8A-1BADF07BE68E}" srcOrd="2" destOrd="0" parTransId="{8657424A-F97F-450A-8C0C-1AE5C72C4113}" sibTransId="{3CD13514-474B-4B0A-8230-1C87A24787EF}"/>
    <dgm:cxn modelId="{5D2AA5C7-8AFC-4E70-AF54-60433DBA68FC}" type="presOf" srcId="{72E5ED89-6FBD-4D3B-A724-2E8643196723}" destId="{F4A9A200-8B0E-46A5-B45D-E76C90DBE2F8}" srcOrd="0" destOrd="0" presId="urn:microsoft.com/office/officeart/2008/layout/AscendingPictureAccentProcess"/>
    <dgm:cxn modelId="{C0F05D86-CC9A-4CE1-9304-AE24E8F234A7}" srcId="{8A293F69-A011-4523-9BA5-5EEDABA21636}" destId="{8D05DA95-27DE-4D42-8E00-49337596F37B}" srcOrd="1" destOrd="0" parTransId="{3F94355C-53A8-4146-8312-726CB720C516}" sibTransId="{EA10CE84-7371-484F-9F06-DD6920B6ECF4}"/>
    <dgm:cxn modelId="{E11C86C6-E0FD-4554-B11C-2256184EA452}" type="presOf" srcId="{7B35B020-53FC-49E2-871F-D43215E71DDD}" destId="{F87B93D8-CD22-46FE-8493-154ED35D316D}" srcOrd="0" destOrd="0" presId="urn:microsoft.com/office/officeart/2008/layout/AscendingPictureAccentProcess"/>
    <dgm:cxn modelId="{25D07C56-B435-44B1-BB53-4376E0AC0010}" srcId="{8A293F69-A011-4523-9BA5-5EEDABA21636}" destId="{72E5ED89-6FBD-4D3B-A724-2E8643196723}" srcOrd="4" destOrd="0" parTransId="{19B79706-1016-4F7C-A4CE-5EA3C4973D61}" sibTransId="{1FE659B1-9F44-400A-B075-9FB3074788E2}"/>
    <dgm:cxn modelId="{547CC0F2-B28C-4D27-B609-9E3BFCE2522D}" type="presOf" srcId="{213B0DC0-C857-4A7E-9F8A-1BADF07BE68E}" destId="{441A41A7-74B7-4809-AE4B-0DE47442669C}" srcOrd="0" destOrd="0" presId="urn:microsoft.com/office/officeart/2008/layout/AscendingPictureAccentProcess"/>
    <dgm:cxn modelId="{03E62659-78B5-4D1E-91FF-AFA337B09814}" type="presParOf" srcId="{485BA28C-F50A-4850-8F6A-4BFCD7A4E8AA}" destId="{FF1BB4C0-CAC7-4427-9A5C-204DDBD764B4}" srcOrd="0" destOrd="0" presId="urn:microsoft.com/office/officeart/2008/layout/AscendingPictureAccentProcess"/>
    <dgm:cxn modelId="{26B2AB47-DF07-45A9-8B10-8B16345C98AD}" type="presParOf" srcId="{485BA28C-F50A-4850-8F6A-4BFCD7A4E8AA}" destId="{A44220FA-2849-4529-B739-8F74E682EAF7}" srcOrd="1" destOrd="0" presId="urn:microsoft.com/office/officeart/2008/layout/AscendingPictureAccentProcess"/>
    <dgm:cxn modelId="{BE940161-CE8D-4B41-85ED-5A02880B9DC5}" type="presParOf" srcId="{485BA28C-F50A-4850-8F6A-4BFCD7A4E8AA}" destId="{88AFBBEA-F1D0-4792-BB56-31A3704C8A10}" srcOrd="2" destOrd="0" presId="urn:microsoft.com/office/officeart/2008/layout/AscendingPictureAccentProcess"/>
    <dgm:cxn modelId="{6A86EFED-768F-412E-8D93-00D1F13BCE1D}" type="presParOf" srcId="{485BA28C-F50A-4850-8F6A-4BFCD7A4E8AA}" destId="{31A4E47B-4B56-48EE-817E-30A377713CFA}" srcOrd="3" destOrd="0" presId="urn:microsoft.com/office/officeart/2008/layout/AscendingPictureAccentProcess"/>
    <dgm:cxn modelId="{642197D0-8421-4F55-869E-8BED126A2A75}" type="presParOf" srcId="{485BA28C-F50A-4850-8F6A-4BFCD7A4E8AA}" destId="{3B88CB29-F018-4F0A-9D25-06C4EDFF2F2A}" srcOrd="4" destOrd="0" presId="urn:microsoft.com/office/officeart/2008/layout/AscendingPictureAccentProcess"/>
    <dgm:cxn modelId="{FA2D7C64-BE35-4F13-A7AB-7EFCF6619019}" type="presParOf" srcId="{485BA28C-F50A-4850-8F6A-4BFCD7A4E8AA}" destId="{88EE439C-CF7E-4A3F-ADE8-EE5A66B47839}" srcOrd="5" destOrd="0" presId="urn:microsoft.com/office/officeart/2008/layout/AscendingPictureAccentProcess"/>
    <dgm:cxn modelId="{6791925B-5921-424D-BD4F-2CF1FAB96926}" type="presParOf" srcId="{485BA28C-F50A-4850-8F6A-4BFCD7A4E8AA}" destId="{61FBC713-B25C-44C2-8F71-2E20C08EDB43}" srcOrd="6" destOrd="0" presId="urn:microsoft.com/office/officeart/2008/layout/AscendingPictureAccentProcess"/>
    <dgm:cxn modelId="{352C278A-0E23-467B-9D9E-368B39FD384B}" type="presParOf" srcId="{485BA28C-F50A-4850-8F6A-4BFCD7A4E8AA}" destId="{2C732887-1342-4E29-97F1-595C226781AB}" srcOrd="7" destOrd="0" presId="urn:microsoft.com/office/officeart/2008/layout/AscendingPictureAccentProcess"/>
    <dgm:cxn modelId="{C792076F-218C-4706-BA5D-1AFCDEC527BB}" type="presParOf" srcId="{485BA28C-F50A-4850-8F6A-4BFCD7A4E8AA}" destId="{C8C528BA-2393-4480-8A2B-0A74E5D0B10F}" srcOrd="8" destOrd="0" presId="urn:microsoft.com/office/officeart/2008/layout/AscendingPictureAccentProcess"/>
    <dgm:cxn modelId="{A4E20655-358D-4D65-8880-A66883CB751D}" type="presParOf" srcId="{485BA28C-F50A-4850-8F6A-4BFCD7A4E8AA}" destId="{2300B5F7-4BB0-4E49-89F3-F8E481823255}" srcOrd="9" destOrd="0" presId="urn:microsoft.com/office/officeart/2008/layout/AscendingPictureAccentProcess"/>
    <dgm:cxn modelId="{87AE3D04-7B75-4D8A-975C-300656CBD72F}" type="presParOf" srcId="{485BA28C-F50A-4850-8F6A-4BFCD7A4E8AA}" destId="{069805F9-1536-4957-A343-6A7407ED5444}" srcOrd="10" destOrd="0" presId="urn:microsoft.com/office/officeart/2008/layout/AscendingPictureAccentProcess"/>
    <dgm:cxn modelId="{5C41C581-41A9-4E6F-BA1C-D8B5E00E2E4B}" type="presParOf" srcId="{485BA28C-F50A-4850-8F6A-4BFCD7A4E8AA}" destId="{7761087E-B235-4DCA-B886-8EB6DF0C7813}" srcOrd="11" destOrd="0" presId="urn:microsoft.com/office/officeart/2008/layout/AscendingPictureAccentProcess"/>
    <dgm:cxn modelId="{611DFA20-85EC-4F1F-BE1F-89ED7A18C8CF}" type="presParOf" srcId="{485BA28C-F50A-4850-8F6A-4BFCD7A4E8AA}" destId="{F07C9B83-51C1-45DE-882A-514F2990FEBE}" srcOrd="12" destOrd="0" presId="urn:microsoft.com/office/officeart/2008/layout/AscendingPictureAccentProcess"/>
    <dgm:cxn modelId="{4EF3C4F6-37DD-4683-8DBE-0293AB779E4A}" type="presParOf" srcId="{485BA28C-F50A-4850-8F6A-4BFCD7A4E8AA}" destId="{21D5606E-AF3A-46CD-A727-4F73362600B1}" srcOrd="13" destOrd="0" presId="urn:microsoft.com/office/officeart/2008/layout/AscendingPictureAccentProcess"/>
    <dgm:cxn modelId="{923E72C3-205C-4CEF-BED9-BA12E79E02E4}" type="presParOf" srcId="{485BA28C-F50A-4850-8F6A-4BFCD7A4E8AA}" destId="{C2D65198-A54B-4AF1-A237-6BAE3F03E0F5}" srcOrd="14" destOrd="0" presId="urn:microsoft.com/office/officeart/2008/layout/AscendingPictureAccentProcess"/>
    <dgm:cxn modelId="{4F6B36B4-6EF4-4659-BBB6-53C3A2D857DA}" type="presParOf" srcId="{485BA28C-F50A-4850-8F6A-4BFCD7A4E8AA}" destId="{69DFE1DB-DEF4-49CD-B83B-3A949DCDF4F8}" srcOrd="15" destOrd="0" presId="urn:microsoft.com/office/officeart/2008/layout/AscendingPictureAccentProcess"/>
    <dgm:cxn modelId="{2B5D169A-D79B-4522-95A0-D61892D57999}" type="presParOf" srcId="{485BA28C-F50A-4850-8F6A-4BFCD7A4E8AA}" destId="{2957ACA3-5AC1-4DC1-B2B2-350DBEE23ED3}" srcOrd="16" destOrd="0" presId="urn:microsoft.com/office/officeart/2008/layout/AscendingPictureAccentProcess"/>
    <dgm:cxn modelId="{E8DE43F5-853E-4331-958A-E930771767C4}" type="presParOf" srcId="{2957ACA3-5AC1-4DC1-B2B2-350DBEE23ED3}" destId="{435B8E72-D7B4-4834-ACAE-30A9261A3610}" srcOrd="0" destOrd="0" presId="urn:microsoft.com/office/officeart/2008/layout/AscendingPictureAccentProcess"/>
    <dgm:cxn modelId="{B4D532BC-E998-4A2B-9D42-F60EB2492F5F}" type="presParOf" srcId="{485BA28C-F50A-4850-8F6A-4BFCD7A4E8AA}" destId="{5C0992E7-B733-4B78-A88A-542A930A7F80}" srcOrd="17" destOrd="0" presId="urn:microsoft.com/office/officeart/2008/layout/AscendingPictureAccentProcess"/>
    <dgm:cxn modelId="{995FE536-E3EF-44B0-AB75-FC1AC48B7FBD}" type="presParOf" srcId="{485BA28C-F50A-4850-8F6A-4BFCD7A4E8AA}" destId="{F319DDD2-1F96-4102-BA76-BC834EA5F398}" srcOrd="18" destOrd="0" presId="urn:microsoft.com/office/officeart/2008/layout/AscendingPictureAccentProcess"/>
    <dgm:cxn modelId="{9F30F5B7-257B-4D48-8308-18AFCF9EEE83}" type="presParOf" srcId="{F319DDD2-1F96-4102-BA76-BC834EA5F398}" destId="{3DB1789D-BB05-47BD-9694-929D107276C4}" srcOrd="0" destOrd="0" presId="urn:microsoft.com/office/officeart/2008/layout/AscendingPictureAccentProcess"/>
    <dgm:cxn modelId="{5F9D9A15-5223-47C0-9802-087C93DE7FF9}" type="presParOf" srcId="{485BA28C-F50A-4850-8F6A-4BFCD7A4E8AA}" destId="{441A41A7-74B7-4809-AE4B-0DE47442669C}" srcOrd="19" destOrd="0" presId="urn:microsoft.com/office/officeart/2008/layout/AscendingPictureAccentProcess"/>
    <dgm:cxn modelId="{B6AEEE83-A83F-4F50-BEEE-86310C987213}" type="presParOf" srcId="{485BA28C-F50A-4850-8F6A-4BFCD7A4E8AA}" destId="{3A4276F0-27D7-4F30-98A8-79AB9665B749}" srcOrd="20" destOrd="0" presId="urn:microsoft.com/office/officeart/2008/layout/AscendingPictureAccentProcess"/>
    <dgm:cxn modelId="{4F4A834F-43FE-4FE9-9876-39FF5FF0B391}" type="presParOf" srcId="{3A4276F0-27D7-4F30-98A8-79AB9665B749}" destId="{F94BCDDE-5FA0-40D2-ADFA-03152D708F66}" srcOrd="0" destOrd="0" presId="urn:microsoft.com/office/officeart/2008/layout/AscendingPictureAccentProcess"/>
    <dgm:cxn modelId="{5C185BDB-BDE5-4B0E-947F-E3BCCF3DA9B3}" type="presParOf" srcId="{485BA28C-F50A-4850-8F6A-4BFCD7A4E8AA}" destId="{F87B93D8-CD22-46FE-8493-154ED35D316D}" srcOrd="21" destOrd="0" presId="urn:microsoft.com/office/officeart/2008/layout/AscendingPictureAccentProcess"/>
    <dgm:cxn modelId="{AB722002-E833-45F1-94CF-4F7DC52AA6EA}" type="presParOf" srcId="{485BA28C-F50A-4850-8F6A-4BFCD7A4E8AA}" destId="{10F6CB25-68A9-4091-8AD8-F26B99154A6B}" srcOrd="22" destOrd="0" presId="urn:microsoft.com/office/officeart/2008/layout/AscendingPictureAccentProcess"/>
    <dgm:cxn modelId="{F4DF75EF-56A9-4191-B726-312B7ADF78CC}" type="presParOf" srcId="{10F6CB25-68A9-4091-8AD8-F26B99154A6B}" destId="{80FCCE3B-D5F6-4008-86CA-5E4DA8F2D730}" srcOrd="0" destOrd="0" presId="urn:microsoft.com/office/officeart/2008/layout/AscendingPictureAccentProcess"/>
    <dgm:cxn modelId="{2A6A0EC4-70B6-4260-B297-F39C3B366D75}" type="presParOf" srcId="{485BA28C-F50A-4850-8F6A-4BFCD7A4E8AA}" destId="{F4A9A200-8B0E-46A5-B45D-E76C90DBE2F8}" srcOrd="23" destOrd="0" presId="urn:microsoft.com/office/officeart/2008/layout/AscendingPictureAccentProcess"/>
    <dgm:cxn modelId="{16B4BEE4-6050-4367-B76F-A227FD31B3FC}" type="presParOf" srcId="{485BA28C-F50A-4850-8F6A-4BFCD7A4E8AA}" destId="{0895FEAB-11DF-4383-B908-66454BA6B293}" srcOrd="24" destOrd="0" presId="urn:microsoft.com/office/officeart/2008/layout/AscendingPictureAccentProcess"/>
    <dgm:cxn modelId="{FD031D98-F288-45DA-9DCA-805928EBA16C}" type="presParOf" srcId="{0895FEAB-11DF-4383-B908-66454BA6B293}" destId="{FB9430E0-752E-4174-8203-8E4AC419C59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A29C6-443F-4A14-A2B2-30FC30559061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F20140-360A-48AF-BC51-E3C1134FF97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C3F6D-1B11-44AB-8957-F956DD3ABC51}" type="parTrans" cxnId="{BFB4178A-9A7F-4033-8AEC-AE0C70ED195C}">
      <dgm:prSet/>
      <dgm:spPr/>
      <dgm:t>
        <a:bodyPr/>
        <a:lstStyle/>
        <a:p>
          <a:endParaRPr lang="ru-RU"/>
        </a:p>
      </dgm:t>
    </dgm:pt>
    <dgm:pt modelId="{3F33EA4C-2E34-4CF7-A4A7-B16B71DDBB85}" type="sibTrans" cxnId="{BFB4178A-9A7F-4033-8AEC-AE0C70ED195C}">
      <dgm:prSet/>
      <dgm:spPr/>
      <dgm:t>
        <a:bodyPr/>
        <a:lstStyle/>
        <a:p>
          <a:endParaRPr lang="ru-RU"/>
        </a:p>
      </dgm:t>
    </dgm:pt>
    <dgm:pt modelId="{CB26226E-E946-4C9A-B396-5853E688B658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Узгоджується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освітньою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програмою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працює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ЗДО</a:t>
          </a:r>
          <a:endParaRPr lang="ru-RU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42A5B-DB4D-4B9F-8081-AC3046160447}" type="parTrans" cxnId="{ADAA472D-7B10-4119-9111-E0CE7AAED93D}">
      <dgm:prSet/>
      <dgm:spPr/>
      <dgm:t>
        <a:bodyPr/>
        <a:lstStyle/>
        <a:p>
          <a:endParaRPr lang="ru-RU"/>
        </a:p>
      </dgm:t>
    </dgm:pt>
    <dgm:pt modelId="{BFD53CF6-B140-4803-88D8-6BE80B26FC12}" type="sibTrans" cxnId="{ADAA472D-7B10-4119-9111-E0CE7AAED93D}">
      <dgm:prSet/>
      <dgm:spPr/>
      <dgm:t>
        <a:bodyPr/>
        <a:lstStyle/>
        <a:p>
          <a:endParaRPr lang="ru-RU"/>
        </a:p>
      </dgm:t>
    </dgm:pt>
    <dgm:pt modelId="{A9B5605C-40DC-409A-BF32-B9EACF4396A7}" type="pres">
      <dgm:prSet presAssocID="{9B9A29C6-443F-4A14-A2B2-30FC3055906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94A945-E8F7-440F-B4DE-E5C9DFB6314C}" type="pres">
      <dgm:prSet presAssocID="{9B9A29C6-443F-4A14-A2B2-30FC30559061}" presName="ellipse" presStyleLbl="trBgShp" presStyleIdx="0" presStyleCnt="1" custLinFactNeighborX="-5731" custLinFactNeighborY="-15409"/>
      <dgm:spPr/>
    </dgm:pt>
    <dgm:pt modelId="{CE8EAFC0-3DC4-4F1D-AC1C-D1304CD10D88}" type="pres">
      <dgm:prSet presAssocID="{9B9A29C6-443F-4A14-A2B2-30FC30559061}" presName="arrow1" presStyleLbl="fgShp" presStyleIdx="0" presStyleCnt="1" custLinFactY="-16638" custLinFactNeighborX="-13180" custLinFactNeighborY="-100000"/>
      <dgm:spPr/>
    </dgm:pt>
    <dgm:pt modelId="{D77B331E-D95D-4DBA-ABE4-36DB17E2C9B4}" type="pres">
      <dgm:prSet presAssocID="{9B9A29C6-443F-4A14-A2B2-30FC30559061}" presName="rectangle" presStyleLbl="revTx" presStyleIdx="0" presStyleCnt="1" custScaleX="104651" custScaleY="133760" custLinFactNeighborX="-32542" custLinFactNeighborY="-7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FDD9E-3D83-4B2E-B740-D7A0175E30E7}" type="pres">
      <dgm:prSet presAssocID="{CB26226E-E946-4C9A-B396-5853E688B658}" presName="item1" presStyleLbl="node1" presStyleIdx="0" presStyleCnt="1" custScaleX="195948" custScaleY="66281" custLinFactNeighborX="4915" custLinFactNeighborY="-416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D3F4C6-57C4-4571-B138-A77145F7EDC1}" type="pres">
      <dgm:prSet presAssocID="{9B9A29C6-443F-4A14-A2B2-30FC30559061}" presName="funnel" presStyleLbl="trAlignAcc1" presStyleIdx="0" presStyleCnt="1" custScaleX="106998" custScaleY="103488" custLinFactNeighborX="-3452" custLinFactNeighborY="-10314"/>
      <dgm:spPr/>
    </dgm:pt>
  </dgm:ptLst>
  <dgm:cxnLst>
    <dgm:cxn modelId="{BCE14630-FF34-4B93-80D8-B0DC3C04BFD2}" type="presOf" srcId="{68F20140-360A-48AF-BC51-E3C1134FF97B}" destId="{931FDD9E-3D83-4B2E-B740-D7A0175E30E7}" srcOrd="0" destOrd="0" presId="urn:microsoft.com/office/officeart/2005/8/layout/funnel1"/>
    <dgm:cxn modelId="{ADAA472D-7B10-4119-9111-E0CE7AAED93D}" srcId="{9B9A29C6-443F-4A14-A2B2-30FC30559061}" destId="{CB26226E-E946-4C9A-B396-5853E688B658}" srcOrd="1" destOrd="0" parTransId="{F8B42A5B-DB4D-4B9F-8081-AC3046160447}" sibTransId="{BFD53CF6-B140-4803-88D8-6BE80B26FC12}"/>
    <dgm:cxn modelId="{50A0D62A-382E-4B51-AC4A-B783E4679D11}" type="presOf" srcId="{9B9A29C6-443F-4A14-A2B2-30FC30559061}" destId="{A9B5605C-40DC-409A-BF32-B9EACF4396A7}" srcOrd="0" destOrd="0" presId="urn:microsoft.com/office/officeart/2005/8/layout/funnel1"/>
    <dgm:cxn modelId="{F157A393-5DFF-4D7F-BCD8-874C876409E8}" type="presOf" srcId="{CB26226E-E946-4C9A-B396-5853E688B658}" destId="{D77B331E-D95D-4DBA-ABE4-36DB17E2C9B4}" srcOrd="0" destOrd="0" presId="urn:microsoft.com/office/officeart/2005/8/layout/funnel1"/>
    <dgm:cxn modelId="{BFB4178A-9A7F-4033-8AEC-AE0C70ED195C}" srcId="{9B9A29C6-443F-4A14-A2B2-30FC30559061}" destId="{68F20140-360A-48AF-BC51-E3C1134FF97B}" srcOrd="0" destOrd="0" parTransId="{2CFC3F6D-1B11-44AB-8957-F956DD3ABC51}" sibTransId="{3F33EA4C-2E34-4CF7-A4A7-B16B71DDBB85}"/>
    <dgm:cxn modelId="{4AF69A50-3985-4440-BC99-AA070A5657E5}" type="presParOf" srcId="{A9B5605C-40DC-409A-BF32-B9EACF4396A7}" destId="{DD94A945-E8F7-440F-B4DE-E5C9DFB6314C}" srcOrd="0" destOrd="0" presId="urn:microsoft.com/office/officeart/2005/8/layout/funnel1"/>
    <dgm:cxn modelId="{D6A207D2-D7AC-428C-B23B-2F9D1C959BDD}" type="presParOf" srcId="{A9B5605C-40DC-409A-BF32-B9EACF4396A7}" destId="{CE8EAFC0-3DC4-4F1D-AC1C-D1304CD10D88}" srcOrd="1" destOrd="0" presId="urn:microsoft.com/office/officeart/2005/8/layout/funnel1"/>
    <dgm:cxn modelId="{5BDB9061-0AB1-45AF-B700-E58C5BDCEFF7}" type="presParOf" srcId="{A9B5605C-40DC-409A-BF32-B9EACF4396A7}" destId="{D77B331E-D95D-4DBA-ABE4-36DB17E2C9B4}" srcOrd="2" destOrd="0" presId="urn:microsoft.com/office/officeart/2005/8/layout/funnel1"/>
    <dgm:cxn modelId="{2E7DC479-ACE0-429F-80AA-90A14D1E0C39}" type="presParOf" srcId="{A9B5605C-40DC-409A-BF32-B9EACF4396A7}" destId="{931FDD9E-3D83-4B2E-B740-D7A0175E30E7}" srcOrd="3" destOrd="0" presId="urn:microsoft.com/office/officeart/2005/8/layout/funnel1"/>
    <dgm:cxn modelId="{5780FFB4-7BD0-41CD-86DE-82319C54384D}" type="presParOf" srcId="{A9B5605C-40DC-409A-BF32-B9EACF4396A7}" destId="{C8D3F4C6-57C4-4571-B138-A77145F7EDC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246B02-8318-4E1D-89FB-35F14E2870DE}" type="doc">
      <dgm:prSet loTypeId="urn:microsoft.com/office/officeart/2005/8/layout/h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F9C69-877E-4CBB-90E5-9C4F05082F98}">
      <dgm:prSet phldrT="[Текст]"/>
      <dgm:spPr/>
      <dgm:t>
        <a:bodyPr/>
        <a:lstStyle/>
        <a:p>
          <a:pPr algn="l"/>
          <a:r>
            <a:rPr lang="ru-RU" b="1" i="1" dirty="0" smtClean="0"/>
            <a:t>ГУРТКИ ЕСТЕТИЧНОГО ЦИКЛУ</a:t>
          </a:r>
          <a:endParaRPr lang="ru-RU" b="1" i="1" dirty="0"/>
        </a:p>
      </dgm:t>
    </dgm:pt>
    <dgm:pt modelId="{CE96D9E0-C44D-412F-AE0F-B2AE01A22329}" type="parTrans" cxnId="{ED196E22-8C7C-4B4C-9014-8F515F687AA2}">
      <dgm:prSet/>
      <dgm:spPr/>
      <dgm:t>
        <a:bodyPr/>
        <a:lstStyle/>
        <a:p>
          <a:endParaRPr lang="ru-RU"/>
        </a:p>
      </dgm:t>
    </dgm:pt>
    <dgm:pt modelId="{D52E878A-B1C3-4135-97BE-064276EE8583}" type="sibTrans" cxnId="{ED196E22-8C7C-4B4C-9014-8F515F687AA2}">
      <dgm:prSet/>
      <dgm:spPr/>
      <dgm:t>
        <a:bodyPr/>
        <a:lstStyle/>
        <a:p>
          <a:endParaRPr lang="ru-RU"/>
        </a:p>
      </dgm:t>
    </dgm:pt>
    <dgm:pt modelId="{97F93F86-C6BB-4683-B854-BFCE1A34AD07}">
      <dgm:prSet phldrT="[Текст]" custT="1"/>
      <dgm:spPr/>
      <dgm:t>
        <a:bodyPr/>
        <a:lstStyle/>
        <a:p>
          <a:pPr algn="l"/>
          <a:r>
            <a:rPr lang="uk-UA" sz="2400" b="1" i="1" dirty="0" smtClean="0"/>
            <a:t>СПОРТИВНІ ГУРТКИ</a:t>
          </a:r>
          <a:endParaRPr lang="ru-RU" sz="2400" b="1" i="1" dirty="0"/>
        </a:p>
      </dgm:t>
    </dgm:pt>
    <dgm:pt modelId="{4738C4C4-1724-4FE6-96A3-6C4269E733ED}" type="parTrans" cxnId="{0D17D196-1D36-4679-BF88-86E93784430E}">
      <dgm:prSet/>
      <dgm:spPr/>
      <dgm:t>
        <a:bodyPr/>
        <a:lstStyle/>
        <a:p>
          <a:endParaRPr lang="ru-RU"/>
        </a:p>
      </dgm:t>
    </dgm:pt>
    <dgm:pt modelId="{558B44F2-8BBF-4E53-9D24-D636D1A1900A}" type="sibTrans" cxnId="{0D17D196-1D36-4679-BF88-86E93784430E}">
      <dgm:prSet/>
      <dgm:spPr/>
      <dgm:t>
        <a:bodyPr/>
        <a:lstStyle/>
        <a:p>
          <a:endParaRPr lang="ru-RU"/>
        </a:p>
      </dgm:t>
    </dgm:pt>
    <dgm:pt modelId="{8760943E-5E90-46CF-B059-6C591C6C68E3}">
      <dgm:prSet phldrT="[Текст]" custT="1"/>
      <dgm:spPr/>
      <dgm:t>
        <a:bodyPr/>
        <a:lstStyle/>
        <a:p>
          <a:r>
            <a:rPr lang="ru-RU" sz="1800" b="1" i="1" dirty="0" err="1" smtClean="0"/>
            <a:t>образотворчої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діяльності</a:t>
          </a:r>
          <a:r>
            <a:rPr lang="ru-RU" sz="1800" b="1" i="1" dirty="0" smtClean="0"/>
            <a:t> </a:t>
          </a:r>
          <a:endParaRPr lang="ru-RU" sz="1800" b="1" i="1" dirty="0"/>
        </a:p>
      </dgm:t>
    </dgm:pt>
    <dgm:pt modelId="{8D5ED091-A6D6-43A8-A74C-35C1E3BE5A33}" type="sibTrans" cxnId="{2A8810C2-88F3-457B-92FB-9C11103E424E}">
      <dgm:prSet/>
      <dgm:spPr/>
      <dgm:t>
        <a:bodyPr/>
        <a:lstStyle/>
        <a:p>
          <a:endParaRPr lang="ru-RU"/>
        </a:p>
      </dgm:t>
    </dgm:pt>
    <dgm:pt modelId="{2293CBB7-BEA6-4C12-BD36-71DF029C54BD}" type="parTrans" cxnId="{2A8810C2-88F3-457B-92FB-9C11103E424E}">
      <dgm:prSet/>
      <dgm:spPr/>
      <dgm:t>
        <a:bodyPr/>
        <a:lstStyle/>
        <a:p>
          <a:endParaRPr lang="ru-RU"/>
        </a:p>
      </dgm:t>
    </dgm:pt>
    <dgm:pt modelId="{8FF39EB2-4754-4B09-A74F-34444C0F3371}">
      <dgm:prSet phldrT="[Текст]" custT="1"/>
      <dgm:spPr/>
      <dgm:t>
        <a:bodyPr/>
        <a:lstStyle/>
        <a:p>
          <a:r>
            <a:rPr lang="ru-RU" sz="1800" b="1" i="1" dirty="0" err="1" smtClean="0"/>
            <a:t>художньої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праці</a:t>
          </a:r>
          <a:r>
            <a:rPr lang="ru-RU" sz="1800" b="1" i="1" dirty="0" smtClean="0"/>
            <a:t> </a:t>
          </a:r>
          <a:endParaRPr lang="ru-RU" sz="1800" b="1" i="1" dirty="0"/>
        </a:p>
      </dgm:t>
    </dgm:pt>
    <dgm:pt modelId="{4D231033-65DB-4BED-BA61-D643B026DB93}" type="parTrans" cxnId="{8747F577-D22F-44C9-A415-6A19C43BC7BA}">
      <dgm:prSet/>
      <dgm:spPr/>
      <dgm:t>
        <a:bodyPr/>
        <a:lstStyle/>
        <a:p>
          <a:endParaRPr lang="ru-RU"/>
        </a:p>
      </dgm:t>
    </dgm:pt>
    <dgm:pt modelId="{1D1C5D5A-4B75-4736-8725-5C67711DB72A}" type="sibTrans" cxnId="{8747F577-D22F-44C9-A415-6A19C43BC7BA}">
      <dgm:prSet/>
      <dgm:spPr/>
      <dgm:t>
        <a:bodyPr/>
        <a:lstStyle/>
        <a:p>
          <a:endParaRPr lang="ru-RU"/>
        </a:p>
      </dgm:t>
    </dgm:pt>
    <dgm:pt modelId="{F442454D-18D1-4564-9C9A-580E262F17EE}">
      <dgm:prSet phldrT="[Текст]" custT="1"/>
      <dgm:spPr/>
      <dgm:t>
        <a:bodyPr/>
        <a:lstStyle/>
        <a:p>
          <a:r>
            <a:rPr lang="ru-RU" sz="1800" b="1" i="1" dirty="0" err="1" smtClean="0"/>
            <a:t>гри</a:t>
          </a:r>
          <a:r>
            <a:rPr lang="ru-RU" sz="1800" b="1" i="1" dirty="0" smtClean="0"/>
            <a:t> на </a:t>
          </a:r>
          <a:r>
            <a:rPr lang="ru-RU" sz="1800" b="1" i="1" dirty="0" err="1" smtClean="0"/>
            <a:t>музичних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інструментах</a:t>
          </a:r>
          <a:r>
            <a:rPr lang="ru-RU" sz="1800" b="1" i="1" dirty="0" smtClean="0"/>
            <a:t> </a:t>
          </a:r>
          <a:endParaRPr lang="ru-RU" sz="1800" b="1" i="1" dirty="0"/>
        </a:p>
      </dgm:t>
    </dgm:pt>
    <dgm:pt modelId="{D6EE1D3E-45D5-4F4C-9A29-4295999A7838}" type="parTrans" cxnId="{EC568C9D-526B-415D-B0AC-12C7B5A3BC8C}">
      <dgm:prSet/>
      <dgm:spPr/>
      <dgm:t>
        <a:bodyPr/>
        <a:lstStyle/>
        <a:p>
          <a:endParaRPr lang="ru-RU"/>
        </a:p>
      </dgm:t>
    </dgm:pt>
    <dgm:pt modelId="{6A8F64C3-CCF0-4C53-8346-E361A654303F}" type="sibTrans" cxnId="{EC568C9D-526B-415D-B0AC-12C7B5A3BC8C}">
      <dgm:prSet/>
      <dgm:spPr/>
      <dgm:t>
        <a:bodyPr/>
        <a:lstStyle/>
        <a:p>
          <a:endParaRPr lang="ru-RU"/>
        </a:p>
      </dgm:t>
    </dgm:pt>
    <dgm:pt modelId="{B0D7A321-FA79-4CAA-9839-D3C232DE42A1}">
      <dgm:prSet phldrT="[Текст]" custT="1"/>
      <dgm:spPr/>
      <dgm:t>
        <a:bodyPr/>
        <a:lstStyle/>
        <a:p>
          <a:r>
            <a:rPr lang="ru-RU" sz="1800" b="1" i="1" dirty="0" err="1" smtClean="0"/>
            <a:t>хореографічні</a:t>
          </a:r>
          <a:r>
            <a:rPr lang="ru-RU" sz="1800" b="1" i="1" dirty="0" smtClean="0"/>
            <a:t>, </a:t>
          </a:r>
          <a:r>
            <a:rPr lang="ru-RU" sz="1800" b="1" i="1" dirty="0" err="1" smtClean="0"/>
            <a:t>вокальні</a:t>
          </a:r>
          <a:endParaRPr lang="ru-RU" sz="1800" b="1" i="1" dirty="0"/>
        </a:p>
      </dgm:t>
    </dgm:pt>
    <dgm:pt modelId="{38355641-8BDE-4CF8-909D-F556EEE32F10}" type="parTrans" cxnId="{930A1597-CF74-4980-9915-8F44CD8F128C}">
      <dgm:prSet/>
      <dgm:spPr/>
      <dgm:t>
        <a:bodyPr/>
        <a:lstStyle/>
        <a:p>
          <a:endParaRPr lang="ru-RU"/>
        </a:p>
      </dgm:t>
    </dgm:pt>
    <dgm:pt modelId="{AA303DCE-A7D9-4AC2-8D84-FA34EB2B3D7E}" type="sibTrans" cxnId="{930A1597-CF74-4980-9915-8F44CD8F128C}">
      <dgm:prSet/>
      <dgm:spPr/>
      <dgm:t>
        <a:bodyPr/>
        <a:lstStyle/>
        <a:p>
          <a:endParaRPr lang="ru-RU"/>
        </a:p>
      </dgm:t>
    </dgm:pt>
    <dgm:pt modelId="{46639289-867F-49EF-96D1-656333F0EBAD}">
      <dgm:prSet phldrT="[Текст]" custT="1"/>
      <dgm:spPr/>
      <dgm:t>
        <a:bodyPr/>
        <a:lstStyle/>
        <a:p>
          <a:r>
            <a:rPr lang="ru-RU" sz="1800" b="1" i="1" dirty="0" err="1" smtClean="0"/>
            <a:t>театральні</a:t>
          </a:r>
          <a:endParaRPr lang="ru-RU" sz="1800" b="1" i="1" dirty="0"/>
        </a:p>
      </dgm:t>
    </dgm:pt>
    <dgm:pt modelId="{DD5E3E66-087A-480E-84A2-97F5BA79182F}" type="parTrans" cxnId="{5952E9C8-9AFE-43B7-8432-7BE68E3E3E1E}">
      <dgm:prSet/>
      <dgm:spPr/>
      <dgm:t>
        <a:bodyPr/>
        <a:lstStyle/>
        <a:p>
          <a:endParaRPr lang="ru-RU"/>
        </a:p>
      </dgm:t>
    </dgm:pt>
    <dgm:pt modelId="{8489A722-007A-4EE1-916D-51E9A9E2091D}" type="sibTrans" cxnId="{5952E9C8-9AFE-43B7-8432-7BE68E3E3E1E}">
      <dgm:prSet/>
      <dgm:spPr/>
      <dgm:t>
        <a:bodyPr/>
        <a:lstStyle/>
        <a:p>
          <a:endParaRPr lang="ru-RU"/>
        </a:p>
      </dgm:t>
    </dgm:pt>
    <dgm:pt modelId="{B9657D31-597E-40C7-B52A-B68FE2343F86}">
      <dgm:prSet custT="1"/>
      <dgm:spPr/>
      <dgm:t>
        <a:bodyPr/>
        <a:lstStyle/>
        <a:p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гімнастики</a:t>
          </a:r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, </a:t>
          </a:r>
          <a:endParaRPr lang="ru-RU" sz="1800" b="1" i="1" dirty="0">
            <a:latin typeface="+mj-lt"/>
            <a:cs typeface="Times New Roman" panose="02020603050405020304" pitchFamily="18" charset="0"/>
          </a:endParaRPr>
        </a:p>
      </dgm:t>
    </dgm:pt>
    <dgm:pt modelId="{400794BD-8353-4FC6-89EC-0428EAD09DA5}" type="parTrans" cxnId="{591663D7-0E83-4C01-82E5-1A570EECFDB6}">
      <dgm:prSet/>
      <dgm:spPr/>
      <dgm:t>
        <a:bodyPr/>
        <a:lstStyle/>
        <a:p>
          <a:endParaRPr lang="ru-RU"/>
        </a:p>
      </dgm:t>
    </dgm:pt>
    <dgm:pt modelId="{1DF1A148-F1F2-4348-B518-560F144F681F}" type="sibTrans" cxnId="{591663D7-0E83-4C01-82E5-1A570EECFDB6}">
      <dgm:prSet/>
      <dgm:spPr/>
      <dgm:t>
        <a:bodyPr/>
        <a:lstStyle/>
        <a:p>
          <a:endParaRPr lang="ru-RU"/>
        </a:p>
      </dgm:t>
    </dgm:pt>
    <dgm:pt modelId="{923CFB6E-C86C-4E31-B31A-6BD97623E324}">
      <dgm:prSet custT="1"/>
      <dgm:spPr/>
      <dgm:t>
        <a:bodyPr/>
        <a:lstStyle/>
        <a:p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акробатики, </a:t>
          </a:r>
          <a:endParaRPr lang="ru-RU" sz="1800" b="1" i="1" dirty="0">
            <a:latin typeface="+mj-lt"/>
            <a:cs typeface="Times New Roman" panose="02020603050405020304" pitchFamily="18" charset="0"/>
          </a:endParaRPr>
        </a:p>
      </dgm:t>
    </dgm:pt>
    <dgm:pt modelId="{822BA1F9-EEB2-442A-8ED4-03FB70FE6FE5}" type="parTrans" cxnId="{C440EF07-4601-4978-AD3A-864609BB542C}">
      <dgm:prSet/>
      <dgm:spPr/>
      <dgm:t>
        <a:bodyPr/>
        <a:lstStyle/>
        <a:p>
          <a:endParaRPr lang="ru-RU"/>
        </a:p>
      </dgm:t>
    </dgm:pt>
    <dgm:pt modelId="{B6675CDE-E452-4CC5-9E32-1783450498F9}" type="sibTrans" cxnId="{C440EF07-4601-4978-AD3A-864609BB542C}">
      <dgm:prSet/>
      <dgm:spPr/>
      <dgm:t>
        <a:bodyPr/>
        <a:lstStyle/>
        <a:p>
          <a:endParaRPr lang="ru-RU"/>
        </a:p>
      </dgm:t>
    </dgm:pt>
    <dgm:pt modelId="{9073A4A1-B76C-47B8-911C-DA02684518B4}">
      <dgm:prSet custT="1"/>
      <dgm:spPr/>
      <dgm:t>
        <a:bodyPr/>
        <a:lstStyle/>
        <a:p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ритмічної</a:t>
          </a:r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гімнастики</a:t>
          </a:r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, </a:t>
          </a:r>
          <a:endParaRPr lang="ru-RU" sz="1800" b="1" i="1" dirty="0">
            <a:latin typeface="+mj-lt"/>
            <a:cs typeface="Times New Roman" panose="02020603050405020304" pitchFamily="18" charset="0"/>
          </a:endParaRPr>
        </a:p>
      </dgm:t>
    </dgm:pt>
    <dgm:pt modelId="{7321092E-FE90-49A7-9D98-E915F7947AD9}" type="parTrans" cxnId="{DA065977-246D-4E53-A7FF-E053A3BF6CAB}">
      <dgm:prSet/>
      <dgm:spPr/>
      <dgm:t>
        <a:bodyPr/>
        <a:lstStyle/>
        <a:p>
          <a:endParaRPr lang="ru-RU"/>
        </a:p>
      </dgm:t>
    </dgm:pt>
    <dgm:pt modelId="{15D5F136-E6BE-44E8-9711-CBEE0BFBE606}" type="sibTrans" cxnId="{DA065977-246D-4E53-A7FF-E053A3BF6CAB}">
      <dgm:prSet/>
      <dgm:spPr/>
      <dgm:t>
        <a:bodyPr/>
        <a:lstStyle/>
        <a:p>
          <a:endParaRPr lang="ru-RU"/>
        </a:p>
      </dgm:t>
    </dgm:pt>
    <dgm:pt modelId="{B60B6CF7-116C-4EAF-A9D6-0DDFC37F8800}">
      <dgm:prSet custT="1"/>
      <dgm:spPr/>
      <dgm:t>
        <a:bodyPr/>
        <a:lstStyle/>
        <a:p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плавання</a:t>
          </a:r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, </a:t>
          </a:r>
          <a:endParaRPr lang="ru-RU" sz="1800" b="1" i="1" dirty="0">
            <a:latin typeface="+mj-lt"/>
            <a:cs typeface="Times New Roman" panose="02020603050405020304" pitchFamily="18" charset="0"/>
          </a:endParaRPr>
        </a:p>
      </dgm:t>
    </dgm:pt>
    <dgm:pt modelId="{8B0D561D-A66B-42C9-AB9F-20A9102D3EF0}" type="parTrans" cxnId="{C3B3F70E-AB96-487C-9FD3-5D5E3D50346F}">
      <dgm:prSet/>
      <dgm:spPr/>
      <dgm:t>
        <a:bodyPr/>
        <a:lstStyle/>
        <a:p>
          <a:endParaRPr lang="ru-RU"/>
        </a:p>
      </dgm:t>
    </dgm:pt>
    <dgm:pt modelId="{37E089B7-001A-4E34-B185-C15914F68105}" type="sibTrans" cxnId="{C3B3F70E-AB96-487C-9FD3-5D5E3D50346F}">
      <dgm:prSet/>
      <dgm:spPr/>
      <dgm:t>
        <a:bodyPr/>
        <a:lstStyle/>
        <a:p>
          <a:endParaRPr lang="ru-RU"/>
        </a:p>
      </dgm:t>
    </dgm:pt>
    <dgm:pt modelId="{FA972264-9278-49E5-B9ED-CDD7685811A0}">
      <dgm:prSet custT="1"/>
      <dgm:spPr/>
      <dgm:t>
        <a:bodyPr/>
        <a:lstStyle/>
        <a:p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настільного</a:t>
          </a:r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тенісу</a:t>
          </a:r>
          <a:r>
            <a:rPr lang="ru-RU" sz="1800" b="1" i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800" b="1" i="1" dirty="0" err="1" smtClean="0">
              <a:latin typeface="+mj-lt"/>
              <a:cs typeface="Times New Roman" panose="02020603050405020304" pitchFamily="18" charset="0"/>
            </a:rPr>
            <a:t>тощо</a:t>
          </a:r>
          <a:endParaRPr lang="ru-RU" sz="1800" b="1" i="1" dirty="0">
            <a:latin typeface="+mj-lt"/>
            <a:cs typeface="Times New Roman" panose="02020603050405020304" pitchFamily="18" charset="0"/>
          </a:endParaRPr>
        </a:p>
      </dgm:t>
    </dgm:pt>
    <dgm:pt modelId="{D1EB5D5E-28FD-4848-AAEB-0B6C6AAF4807}" type="parTrans" cxnId="{0E36E073-17B6-4D23-BCD5-0CAC3E84E120}">
      <dgm:prSet/>
      <dgm:spPr/>
      <dgm:t>
        <a:bodyPr/>
        <a:lstStyle/>
        <a:p>
          <a:endParaRPr lang="ru-RU"/>
        </a:p>
      </dgm:t>
    </dgm:pt>
    <dgm:pt modelId="{B4E5A477-3247-405D-A551-1AE11F14E013}" type="sibTrans" cxnId="{0E36E073-17B6-4D23-BCD5-0CAC3E84E120}">
      <dgm:prSet/>
      <dgm:spPr/>
      <dgm:t>
        <a:bodyPr/>
        <a:lstStyle/>
        <a:p>
          <a:endParaRPr lang="ru-RU"/>
        </a:p>
      </dgm:t>
    </dgm:pt>
    <dgm:pt modelId="{838BD237-F05A-4CFF-8040-C34A2674E788}" type="pres">
      <dgm:prSet presAssocID="{D4246B02-8318-4E1D-89FB-35F14E2870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CB1B022-0785-4D12-B4B4-5A2E575A95CE}" type="pres">
      <dgm:prSet presAssocID="{488F9C69-877E-4CBB-90E5-9C4F05082F98}" presName="compositeNode" presStyleCnt="0">
        <dgm:presLayoutVars>
          <dgm:bulletEnabled val="1"/>
        </dgm:presLayoutVars>
      </dgm:prSet>
      <dgm:spPr/>
    </dgm:pt>
    <dgm:pt modelId="{A1370DA6-6167-4693-9E2C-711EC6AE97D2}" type="pres">
      <dgm:prSet presAssocID="{488F9C69-877E-4CBB-90E5-9C4F05082F98}" presName="image" presStyleLbl="fgImgPlace1" presStyleIdx="0" presStyleCnt="2" custScaleX="189768" custScaleY="170656" custLinFactX="30816" custLinFactNeighborX="100000" custLinFactNeighborY="1835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F91970-6F96-4148-A239-D6D2454FADD4}" type="pres">
      <dgm:prSet presAssocID="{488F9C69-877E-4CBB-90E5-9C4F05082F98}" presName="childNode" presStyleLbl="node1" presStyleIdx="0" presStyleCnt="2" custScaleX="100973" custScaleY="66227" custLinFactNeighborX="1257" custLinFactNeighborY="11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4DC2D-7C87-4414-A317-696C3EFE919C}" type="pres">
      <dgm:prSet presAssocID="{488F9C69-877E-4CBB-90E5-9C4F05082F98}" presName="parentNode" presStyleLbl="revTx" presStyleIdx="0" presStyleCnt="2" custLinFactNeighborX="-5002" custLinFactNeighborY="-6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8A792-721A-4095-807B-43A190A2283C}" type="pres">
      <dgm:prSet presAssocID="{D52E878A-B1C3-4135-97BE-064276EE8583}" presName="sibTrans" presStyleCnt="0"/>
      <dgm:spPr/>
    </dgm:pt>
    <dgm:pt modelId="{57E9DDA9-2E51-4056-8867-B1508C9B1BB1}" type="pres">
      <dgm:prSet presAssocID="{97F93F86-C6BB-4683-B854-BFCE1A34AD07}" presName="compositeNode" presStyleCnt="0">
        <dgm:presLayoutVars>
          <dgm:bulletEnabled val="1"/>
        </dgm:presLayoutVars>
      </dgm:prSet>
      <dgm:spPr/>
    </dgm:pt>
    <dgm:pt modelId="{206DD585-80CF-43A8-BB86-18DECF000214}" type="pres">
      <dgm:prSet presAssocID="{97F93F86-C6BB-4683-B854-BFCE1A34AD07}" presName="image" presStyleLbl="fgImgPlace1" presStyleIdx="1" presStyleCnt="2" custScaleX="179903" custScaleY="157438" custLinFactX="9763" custLinFactNeighborX="100000" custLinFactNeighborY="260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ru-RU"/>
        </a:p>
      </dgm:t>
    </dgm:pt>
    <dgm:pt modelId="{9ED9472B-E66D-4363-9463-CEB145C75FD0}" type="pres">
      <dgm:prSet presAssocID="{97F93F86-C6BB-4683-B854-BFCE1A34AD07}" presName="childNode" presStyleLbl="node1" presStyleIdx="1" presStyleCnt="2" custScaleX="97691" custScaleY="65577" custLinFactNeighborX="-7450" custLinFactNeighborY="124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A7C6A7-5A7E-40B1-89C4-0286398FEA94}" type="pres">
      <dgm:prSet presAssocID="{97F93F86-C6BB-4683-B854-BFCE1A34AD07}" presName="parentNode" presStyleLbl="revTx" presStyleIdx="1" presStyleCnt="2" custScaleY="108562" custLinFactNeighborX="-59120" custLinFactNeighborY="-12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A8DA13-8149-4BE9-8804-E0FD171AF47E}" type="presOf" srcId="{9073A4A1-B76C-47B8-911C-DA02684518B4}" destId="{9ED9472B-E66D-4363-9463-CEB145C75FD0}" srcOrd="0" destOrd="2" presId="urn:microsoft.com/office/officeart/2005/8/layout/hList2"/>
    <dgm:cxn modelId="{7962FF39-63AF-4ACD-87BD-E80694FB63CB}" type="presOf" srcId="{FA972264-9278-49E5-B9ED-CDD7685811A0}" destId="{9ED9472B-E66D-4363-9463-CEB145C75FD0}" srcOrd="0" destOrd="4" presId="urn:microsoft.com/office/officeart/2005/8/layout/hList2"/>
    <dgm:cxn modelId="{930A1597-CF74-4980-9915-8F44CD8F128C}" srcId="{488F9C69-877E-4CBB-90E5-9C4F05082F98}" destId="{B0D7A321-FA79-4CAA-9839-D3C232DE42A1}" srcOrd="3" destOrd="0" parTransId="{38355641-8BDE-4CF8-909D-F556EEE32F10}" sibTransId="{AA303DCE-A7D9-4AC2-8D84-FA34EB2B3D7E}"/>
    <dgm:cxn modelId="{C3B3F70E-AB96-487C-9FD3-5D5E3D50346F}" srcId="{97F93F86-C6BB-4683-B854-BFCE1A34AD07}" destId="{B60B6CF7-116C-4EAF-A9D6-0DDFC37F8800}" srcOrd="3" destOrd="0" parTransId="{8B0D561D-A66B-42C9-AB9F-20A9102D3EF0}" sibTransId="{37E089B7-001A-4E34-B185-C15914F68105}"/>
    <dgm:cxn modelId="{EC568C9D-526B-415D-B0AC-12C7B5A3BC8C}" srcId="{488F9C69-877E-4CBB-90E5-9C4F05082F98}" destId="{F442454D-18D1-4564-9C9A-580E262F17EE}" srcOrd="2" destOrd="0" parTransId="{D6EE1D3E-45D5-4F4C-9A29-4295999A7838}" sibTransId="{6A8F64C3-CCF0-4C53-8346-E361A654303F}"/>
    <dgm:cxn modelId="{9341D43D-8C13-46C5-9ED2-50EDD2154156}" type="presOf" srcId="{488F9C69-877E-4CBB-90E5-9C4F05082F98}" destId="{A0D4DC2D-7C87-4414-A317-696C3EFE919C}" srcOrd="0" destOrd="0" presId="urn:microsoft.com/office/officeart/2005/8/layout/hList2"/>
    <dgm:cxn modelId="{9DC5DFEE-6770-4553-892F-3D606A0EFF9E}" type="presOf" srcId="{97F93F86-C6BB-4683-B854-BFCE1A34AD07}" destId="{4CA7C6A7-5A7E-40B1-89C4-0286398FEA94}" srcOrd="0" destOrd="0" presId="urn:microsoft.com/office/officeart/2005/8/layout/hList2"/>
    <dgm:cxn modelId="{A9AB5FE2-D395-48B8-AF11-C7221D273198}" type="presOf" srcId="{B0D7A321-FA79-4CAA-9839-D3C232DE42A1}" destId="{50F91970-6F96-4148-A239-D6D2454FADD4}" srcOrd="0" destOrd="3" presId="urn:microsoft.com/office/officeart/2005/8/layout/hList2"/>
    <dgm:cxn modelId="{B9F2F06C-9141-4FFD-932A-485E734ACD8F}" type="presOf" srcId="{8FF39EB2-4754-4B09-A74F-34444C0F3371}" destId="{50F91970-6F96-4148-A239-D6D2454FADD4}" srcOrd="0" destOrd="1" presId="urn:microsoft.com/office/officeart/2005/8/layout/hList2"/>
    <dgm:cxn modelId="{0D17D196-1D36-4679-BF88-86E93784430E}" srcId="{D4246B02-8318-4E1D-89FB-35F14E2870DE}" destId="{97F93F86-C6BB-4683-B854-BFCE1A34AD07}" srcOrd="1" destOrd="0" parTransId="{4738C4C4-1724-4FE6-96A3-6C4269E733ED}" sibTransId="{558B44F2-8BBF-4E53-9D24-D636D1A1900A}"/>
    <dgm:cxn modelId="{463466BF-35C3-433A-ADF2-1CDAD0B02AC3}" type="presOf" srcId="{F442454D-18D1-4564-9C9A-580E262F17EE}" destId="{50F91970-6F96-4148-A239-D6D2454FADD4}" srcOrd="0" destOrd="2" presId="urn:microsoft.com/office/officeart/2005/8/layout/hList2"/>
    <dgm:cxn modelId="{EAF5CB74-7B0C-4FE5-AEC9-F9ECEE016F80}" type="presOf" srcId="{B9657D31-597E-40C7-B52A-B68FE2343F86}" destId="{9ED9472B-E66D-4363-9463-CEB145C75FD0}" srcOrd="0" destOrd="0" presId="urn:microsoft.com/office/officeart/2005/8/layout/hList2"/>
    <dgm:cxn modelId="{C440EF07-4601-4978-AD3A-864609BB542C}" srcId="{97F93F86-C6BB-4683-B854-BFCE1A34AD07}" destId="{923CFB6E-C86C-4E31-B31A-6BD97623E324}" srcOrd="1" destOrd="0" parTransId="{822BA1F9-EEB2-442A-8ED4-03FB70FE6FE5}" sibTransId="{B6675CDE-E452-4CC5-9E32-1783450498F9}"/>
    <dgm:cxn modelId="{D2593F0C-4320-40D4-B385-71A434163B36}" type="presOf" srcId="{D4246B02-8318-4E1D-89FB-35F14E2870DE}" destId="{838BD237-F05A-4CFF-8040-C34A2674E788}" srcOrd="0" destOrd="0" presId="urn:microsoft.com/office/officeart/2005/8/layout/hList2"/>
    <dgm:cxn modelId="{2A8810C2-88F3-457B-92FB-9C11103E424E}" srcId="{488F9C69-877E-4CBB-90E5-9C4F05082F98}" destId="{8760943E-5E90-46CF-B059-6C591C6C68E3}" srcOrd="0" destOrd="0" parTransId="{2293CBB7-BEA6-4C12-BD36-71DF029C54BD}" sibTransId="{8D5ED091-A6D6-43A8-A74C-35C1E3BE5A33}"/>
    <dgm:cxn modelId="{DA065977-246D-4E53-A7FF-E053A3BF6CAB}" srcId="{97F93F86-C6BB-4683-B854-BFCE1A34AD07}" destId="{9073A4A1-B76C-47B8-911C-DA02684518B4}" srcOrd="2" destOrd="0" parTransId="{7321092E-FE90-49A7-9D98-E915F7947AD9}" sibTransId="{15D5F136-E6BE-44E8-9711-CBEE0BFBE606}"/>
    <dgm:cxn modelId="{0E36E073-17B6-4D23-BCD5-0CAC3E84E120}" srcId="{97F93F86-C6BB-4683-B854-BFCE1A34AD07}" destId="{FA972264-9278-49E5-B9ED-CDD7685811A0}" srcOrd="4" destOrd="0" parTransId="{D1EB5D5E-28FD-4848-AAEB-0B6C6AAF4807}" sibTransId="{B4E5A477-3247-405D-A551-1AE11F14E013}"/>
    <dgm:cxn modelId="{1EAE8D1D-75CC-457F-8875-F59E6B230496}" type="presOf" srcId="{46639289-867F-49EF-96D1-656333F0EBAD}" destId="{50F91970-6F96-4148-A239-D6D2454FADD4}" srcOrd="0" destOrd="4" presId="urn:microsoft.com/office/officeart/2005/8/layout/hList2"/>
    <dgm:cxn modelId="{8747F577-D22F-44C9-A415-6A19C43BC7BA}" srcId="{488F9C69-877E-4CBB-90E5-9C4F05082F98}" destId="{8FF39EB2-4754-4B09-A74F-34444C0F3371}" srcOrd="1" destOrd="0" parTransId="{4D231033-65DB-4BED-BA61-D643B026DB93}" sibTransId="{1D1C5D5A-4B75-4736-8725-5C67711DB72A}"/>
    <dgm:cxn modelId="{591663D7-0E83-4C01-82E5-1A570EECFDB6}" srcId="{97F93F86-C6BB-4683-B854-BFCE1A34AD07}" destId="{B9657D31-597E-40C7-B52A-B68FE2343F86}" srcOrd="0" destOrd="0" parTransId="{400794BD-8353-4FC6-89EC-0428EAD09DA5}" sibTransId="{1DF1A148-F1F2-4348-B518-560F144F681F}"/>
    <dgm:cxn modelId="{5952E9C8-9AFE-43B7-8432-7BE68E3E3E1E}" srcId="{488F9C69-877E-4CBB-90E5-9C4F05082F98}" destId="{46639289-867F-49EF-96D1-656333F0EBAD}" srcOrd="4" destOrd="0" parTransId="{DD5E3E66-087A-480E-84A2-97F5BA79182F}" sibTransId="{8489A722-007A-4EE1-916D-51E9A9E2091D}"/>
    <dgm:cxn modelId="{ED196E22-8C7C-4B4C-9014-8F515F687AA2}" srcId="{D4246B02-8318-4E1D-89FB-35F14E2870DE}" destId="{488F9C69-877E-4CBB-90E5-9C4F05082F98}" srcOrd="0" destOrd="0" parTransId="{CE96D9E0-C44D-412F-AE0F-B2AE01A22329}" sibTransId="{D52E878A-B1C3-4135-97BE-064276EE8583}"/>
    <dgm:cxn modelId="{51F59404-F8AC-4CC4-813B-86F7B03C0987}" type="presOf" srcId="{8760943E-5E90-46CF-B059-6C591C6C68E3}" destId="{50F91970-6F96-4148-A239-D6D2454FADD4}" srcOrd="0" destOrd="0" presId="urn:microsoft.com/office/officeart/2005/8/layout/hList2"/>
    <dgm:cxn modelId="{F07F5F8A-CF06-4227-ADE0-B7468BED9F04}" type="presOf" srcId="{B60B6CF7-116C-4EAF-A9D6-0DDFC37F8800}" destId="{9ED9472B-E66D-4363-9463-CEB145C75FD0}" srcOrd="0" destOrd="3" presId="urn:microsoft.com/office/officeart/2005/8/layout/hList2"/>
    <dgm:cxn modelId="{71419C8A-0C27-4AB4-87EC-3E15242B012A}" type="presOf" srcId="{923CFB6E-C86C-4E31-B31A-6BD97623E324}" destId="{9ED9472B-E66D-4363-9463-CEB145C75FD0}" srcOrd="0" destOrd="1" presId="urn:microsoft.com/office/officeart/2005/8/layout/hList2"/>
    <dgm:cxn modelId="{763EAD6C-0AFE-43BA-9391-740347D1036A}" type="presParOf" srcId="{838BD237-F05A-4CFF-8040-C34A2674E788}" destId="{3CB1B022-0785-4D12-B4B4-5A2E575A95CE}" srcOrd="0" destOrd="0" presId="urn:microsoft.com/office/officeart/2005/8/layout/hList2"/>
    <dgm:cxn modelId="{0A594311-9012-41D0-AC06-27A7E405B1F3}" type="presParOf" srcId="{3CB1B022-0785-4D12-B4B4-5A2E575A95CE}" destId="{A1370DA6-6167-4693-9E2C-711EC6AE97D2}" srcOrd="0" destOrd="0" presId="urn:microsoft.com/office/officeart/2005/8/layout/hList2"/>
    <dgm:cxn modelId="{F4D81B67-A0E3-4579-9CE7-B4CD11043A82}" type="presParOf" srcId="{3CB1B022-0785-4D12-B4B4-5A2E575A95CE}" destId="{50F91970-6F96-4148-A239-D6D2454FADD4}" srcOrd="1" destOrd="0" presId="urn:microsoft.com/office/officeart/2005/8/layout/hList2"/>
    <dgm:cxn modelId="{CCC606CB-9ACE-4292-A768-3453FE542236}" type="presParOf" srcId="{3CB1B022-0785-4D12-B4B4-5A2E575A95CE}" destId="{A0D4DC2D-7C87-4414-A317-696C3EFE919C}" srcOrd="2" destOrd="0" presId="urn:microsoft.com/office/officeart/2005/8/layout/hList2"/>
    <dgm:cxn modelId="{17F46FDD-5033-4824-97F4-1AE2B6150962}" type="presParOf" srcId="{838BD237-F05A-4CFF-8040-C34A2674E788}" destId="{3C18A792-721A-4095-807B-43A190A2283C}" srcOrd="1" destOrd="0" presId="urn:microsoft.com/office/officeart/2005/8/layout/hList2"/>
    <dgm:cxn modelId="{30FBCA3A-B414-4D7A-82F2-BDCF1C411AD0}" type="presParOf" srcId="{838BD237-F05A-4CFF-8040-C34A2674E788}" destId="{57E9DDA9-2E51-4056-8867-B1508C9B1BB1}" srcOrd="2" destOrd="0" presId="urn:microsoft.com/office/officeart/2005/8/layout/hList2"/>
    <dgm:cxn modelId="{FB6F8950-B5D9-44E8-91DB-9103C015A9C8}" type="presParOf" srcId="{57E9DDA9-2E51-4056-8867-B1508C9B1BB1}" destId="{206DD585-80CF-43A8-BB86-18DECF000214}" srcOrd="0" destOrd="0" presId="urn:microsoft.com/office/officeart/2005/8/layout/hList2"/>
    <dgm:cxn modelId="{4184628C-2610-4079-8D7F-3643834573DE}" type="presParOf" srcId="{57E9DDA9-2E51-4056-8867-B1508C9B1BB1}" destId="{9ED9472B-E66D-4363-9463-CEB145C75FD0}" srcOrd="1" destOrd="0" presId="urn:microsoft.com/office/officeart/2005/8/layout/hList2"/>
    <dgm:cxn modelId="{A1ECA39F-3C36-4BEF-9172-0C1D0AA885AD}" type="presParOf" srcId="{57E9DDA9-2E51-4056-8867-B1508C9B1BB1}" destId="{4CA7C6A7-5A7E-40B1-89C4-0286398FEA9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C0B7-21EE-41C6-AD2D-DA104CD349F1}">
      <dsp:nvSpPr>
        <dsp:cNvPr id="0" name=""/>
        <dsp:cNvSpPr/>
      </dsp:nvSpPr>
      <dsp:spPr>
        <a:xfrm>
          <a:off x="0" y="327719"/>
          <a:ext cx="6781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A2CF26-4694-4670-A2E2-E9F2387C4967}">
      <dsp:nvSpPr>
        <dsp:cNvPr id="0" name=""/>
        <dsp:cNvSpPr/>
      </dsp:nvSpPr>
      <dsp:spPr>
        <a:xfrm>
          <a:off x="339090" y="2999"/>
          <a:ext cx="474726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Навчання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будується</a:t>
          </a:r>
          <a:r>
            <a:rPr lang="ru-RU" sz="1600" b="1" kern="1200" dirty="0" smtClean="0"/>
            <a:t> на </a:t>
          </a:r>
          <a:r>
            <a:rPr lang="ru-RU" sz="1600" b="1" kern="1200" dirty="0" err="1" smtClean="0"/>
            <a:t>емоційно-ціннісному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змісті</a:t>
          </a:r>
          <a:endParaRPr lang="ru-RU" sz="1600" b="1" kern="1200" dirty="0"/>
        </a:p>
      </dsp:txBody>
      <dsp:txXfrm>
        <a:off x="370793" y="34702"/>
        <a:ext cx="4683854" cy="586034"/>
      </dsp:txXfrm>
    </dsp:sp>
    <dsp:sp modelId="{A5BD8EF1-72BA-4A1E-8064-D37F2A6C2A45}">
      <dsp:nvSpPr>
        <dsp:cNvPr id="0" name=""/>
        <dsp:cNvSpPr/>
      </dsp:nvSpPr>
      <dsp:spPr>
        <a:xfrm>
          <a:off x="0" y="1325639"/>
          <a:ext cx="6781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DDBDD8-4752-493C-A3A2-CF6F50B12059}">
      <dsp:nvSpPr>
        <dsp:cNvPr id="0" name=""/>
        <dsp:cNvSpPr/>
      </dsp:nvSpPr>
      <dsp:spPr>
        <a:xfrm>
          <a:off x="339090" y="1000920"/>
          <a:ext cx="474726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Практичний</a:t>
          </a:r>
          <a:r>
            <a:rPr lang="ru-RU" sz="1600" b="1" kern="1200" dirty="0" smtClean="0"/>
            <a:t> та </a:t>
          </a:r>
          <a:r>
            <a:rPr lang="ru-RU" sz="1600" b="1" kern="1200" dirty="0" err="1" smtClean="0"/>
            <a:t>особистий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досвід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дитини</a:t>
          </a:r>
          <a:endParaRPr lang="ru-RU" sz="1600" b="1" kern="1200" dirty="0"/>
        </a:p>
      </dsp:txBody>
      <dsp:txXfrm>
        <a:off x="370793" y="1032623"/>
        <a:ext cx="4683854" cy="586034"/>
      </dsp:txXfrm>
    </dsp:sp>
    <dsp:sp modelId="{604C534A-E9BC-4503-A90B-C46252567C85}">
      <dsp:nvSpPr>
        <dsp:cNvPr id="0" name=""/>
        <dsp:cNvSpPr/>
      </dsp:nvSpPr>
      <dsp:spPr>
        <a:xfrm>
          <a:off x="0" y="2323560"/>
          <a:ext cx="6781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FA6888-A6FD-4D94-B0B5-8CBA6A3CDB8F}">
      <dsp:nvSpPr>
        <dsp:cNvPr id="0" name=""/>
        <dsp:cNvSpPr/>
      </dsp:nvSpPr>
      <dsp:spPr>
        <a:xfrm>
          <a:off x="339090" y="1998839"/>
          <a:ext cx="474726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Можливість</a:t>
          </a:r>
          <a:r>
            <a:rPr lang="ru-RU" sz="1600" b="1" kern="1200" dirty="0" smtClean="0"/>
            <a:t> для </a:t>
          </a:r>
          <a:r>
            <a:rPr lang="ru-RU" sz="1600" b="1" kern="1200" dirty="0" err="1" smtClean="0"/>
            <a:t>експериментування</a:t>
          </a:r>
          <a:endParaRPr lang="ru-RU" sz="1600" b="1" kern="1200" dirty="0"/>
        </a:p>
      </dsp:txBody>
      <dsp:txXfrm>
        <a:off x="370793" y="2030542"/>
        <a:ext cx="4683854" cy="586034"/>
      </dsp:txXfrm>
    </dsp:sp>
    <dsp:sp modelId="{8D709F9A-630D-47AF-8A73-A1B98EF66867}">
      <dsp:nvSpPr>
        <dsp:cNvPr id="0" name=""/>
        <dsp:cNvSpPr/>
      </dsp:nvSpPr>
      <dsp:spPr>
        <a:xfrm>
          <a:off x="0" y="3321480"/>
          <a:ext cx="6781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C68950-09C5-4282-83CE-21C8A7965F06}">
      <dsp:nvSpPr>
        <dsp:cNvPr id="0" name=""/>
        <dsp:cNvSpPr/>
      </dsp:nvSpPr>
      <dsp:spPr>
        <a:xfrm>
          <a:off x="339090" y="2996760"/>
          <a:ext cx="474726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Комфортні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умови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стимулюють</a:t>
          </a:r>
          <a:r>
            <a:rPr lang="ru-RU" sz="1600" b="1" kern="1200" dirty="0" smtClean="0"/>
            <a:t> до </a:t>
          </a:r>
          <a:r>
            <a:rPr lang="ru-RU" sz="1600" b="1" kern="1200" dirty="0" err="1" smtClean="0"/>
            <a:t>творчості</a:t>
          </a:r>
          <a:endParaRPr lang="ru-RU" sz="1600" b="1" kern="1200" dirty="0"/>
        </a:p>
      </dsp:txBody>
      <dsp:txXfrm>
        <a:off x="370793" y="3028463"/>
        <a:ext cx="4683854" cy="586034"/>
      </dsp:txXfrm>
    </dsp:sp>
    <dsp:sp modelId="{02645A69-E6D3-48FC-B51C-68F862CCE7E1}">
      <dsp:nvSpPr>
        <dsp:cNvPr id="0" name=""/>
        <dsp:cNvSpPr/>
      </dsp:nvSpPr>
      <dsp:spPr>
        <a:xfrm>
          <a:off x="0" y="4319400"/>
          <a:ext cx="6781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6CEC99-E035-4DE9-B9C6-1A7F07E5601A}">
      <dsp:nvSpPr>
        <dsp:cNvPr id="0" name=""/>
        <dsp:cNvSpPr/>
      </dsp:nvSpPr>
      <dsp:spPr>
        <a:xfrm>
          <a:off x="339090" y="3994680"/>
          <a:ext cx="474726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Керівництво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дитячою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діяльністю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здійснюється</a:t>
          </a:r>
          <a:r>
            <a:rPr lang="ru-RU" sz="1600" b="1" kern="1200" dirty="0" smtClean="0"/>
            <a:t> на </a:t>
          </a:r>
          <a:r>
            <a:rPr lang="ru-RU" sz="1600" b="1" kern="1200" dirty="0" err="1" smtClean="0"/>
            <a:t>підставі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співпраці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370793" y="4026383"/>
        <a:ext cx="468385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2595B-0B7A-44E1-A580-6E4D1277149F}">
      <dsp:nvSpPr>
        <dsp:cNvPr id="0" name=""/>
        <dsp:cNvSpPr/>
      </dsp:nvSpPr>
      <dsp:spPr>
        <a:xfrm>
          <a:off x="5482411" y="2009041"/>
          <a:ext cx="197766" cy="2453314"/>
        </a:xfrm>
        <a:custGeom>
          <a:avLst/>
          <a:gdLst/>
          <a:ahLst/>
          <a:cxnLst/>
          <a:rect l="0" t="0" r="0" b="0"/>
          <a:pathLst>
            <a:path>
              <a:moveTo>
                <a:pt x="197766" y="0"/>
              </a:moveTo>
              <a:lnTo>
                <a:pt x="197766" y="2453314"/>
              </a:lnTo>
              <a:lnTo>
                <a:pt x="0" y="245331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A97E0-461A-40B0-BD9C-537FFABB2376}">
      <dsp:nvSpPr>
        <dsp:cNvPr id="0" name=""/>
        <dsp:cNvSpPr/>
      </dsp:nvSpPr>
      <dsp:spPr>
        <a:xfrm>
          <a:off x="2963050" y="0"/>
          <a:ext cx="5434254" cy="20090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Мета </a:t>
          </a:r>
          <a:r>
            <a:rPr lang="ru-RU" sz="2800" b="1" i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гурткової</a:t>
          </a: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800" b="1" i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роботи</a:t>
          </a: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uk-UA" sz="2800" b="1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63050" y="0"/>
        <a:ext cx="5434254" cy="2009041"/>
      </dsp:txXfrm>
    </dsp:sp>
    <dsp:sp modelId="{EEE8DD78-62C5-464C-8611-5F8C0359874B}">
      <dsp:nvSpPr>
        <dsp:cNvPr id="0" name=""/>
        <dsp:cNvSpPr/>
      </dsp:nvSpPr>
      <dsp:spPr>
        <a:xfrm>
          <a:off x="1225" y="2687987"/>
          <a:ext cx="5481185" cy="3548737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-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задатків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endParaRPr lang="ru-RU" sz="3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загальних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спеціальних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здібностей</a:t>
          </a:r>
          <a:endParaRPr lang="ru-RU" sz="3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Активізація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дитячої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творчості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обдарованих</a:t>
          </a:r>
          <a:r>
            <a:rPr lang="ru-RU" sz="3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endParaRPr lang="uk-UA" sz="3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5" y="2687987"/>
        <a:ext cx="5481185" cy="3548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2595B-0B7A-44E1-A580-6E4D1277149F}">
      <dsp:nvSpPr>
        <dsp:cNvPr id="0" name=""/>
        <dsp:cNvSpPr/>
      </dsp:nvSpPr>
      <dsp:spPr>
        <a:xfrm>
          <a:off x="5376551" y="2084149"/>
          <a:ext cx="225323" cy="2361684"/>
        </a:xfrm>
        <a:custGeom>
          <a:avLst/>
          <a:gdLst/>
          <a:ahLst/>
          <a:cxnLst/>
          <a:rect l="0" t="0" r="0" b="0"/>
          <a:pathLst>
            <a:path>
              <a:moveTo>
                <a:pt x="225323" y="0"/>
              </a:moveTo>
              <a:lnTo>
                <a:pt x="225323" y="2361684"/>
              </a:lnTo>
              <a:lnTo>
                <a:pt x="0" y="236168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A97E0-461A-40B0-BD9C-537FFABB2376}">
      <dsp:nvSpPr>
        <dsp:cNvPr id="0" name=""/>
        <dsp:cNvSpPr/>
      </dsp:nvSpPr>
      <dsp:spPr>
        <a:xfrm>
          <a:off x="2824967" y="201133"/>
          <a:ext cx="5553816" cy="18830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Мета </a:t>
          </a:r>
          <a:r>
            <a:rPr lang="ru-RU" sz="2800" b="1" i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гурткової</a:t>
          </a: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800" b="1" i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роботи</a:t>
          </a: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з </a:t>
          </a:r>
          <a:r>
            <a:rPr lang="ru-RU" sz="2800" b="1" i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музичного</a:t>
          </a: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800" b="1" i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виховання</a:t>
          </a:r>
          <a:r>
            <a:rPr lang="ru-RU" sz="2800" b="1" i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uk-UA" sz="2800" b="1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24967" y="201133"/>
        <a:ext cx="5553816" cy="1883015"/>
      </dsp:txXfrm>
    </dsp:sp>
    <dsp:sp modelId="{EEE8DD78-62C5-464C-8611-5F8C0359874B}">
      <dsp:nvSpPr>
        <dsp:cNvPr id="0" name=""/>
        <dsp:cNvSpPr/>
      </dsp:nvSpPr>
      <dsp:spPr>
        <a:xfrm>
          <a:off x="814" y="3079535"/>
          <a:ext cx="5375736" cy="2732596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-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Задовольняти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потребу й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цікавість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музики</a:t>
          </a: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Розвивати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загальні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музичні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" y="3079535"/>
        <a:ext cx="5375736" cy="2732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01494-3A03-4297-B1A2-23BC3476F549}">
      <dsp:nvSpPr>
        <dsp:cNvPr id="0" name=""/>
        <dsp:cNvSpPr/>
      </dsp:nvSpPr>
      <dsp:spPr>
        <a:xfrm>
          <a:off x="0" y="0"/>
          <a:ext cx="5928579" cy="59285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AF2C3-B52F-49ED-A469-93B0F155E369}">
      <dsp:nvSpPr>
        <dsp:cNvPr id="0" name=""/>
        <dsp:cNvSpPr/>
      </dsp:nvSpPr>
      <dsp:spPr>
        <a:xfrm>
          <a:off x="3096048" y="846575"/>
          <a:ext cx="3853576" cy="4214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200" b="1" i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2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4-5 </a:t>
          </a:r>
          <a:r>
            <a:rPr lang="ru-RU" sz="2200" b="1" i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22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естетичному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вихованню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фізичному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їм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початкової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хореографічної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почуття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ритму,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танцювальної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виразності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координації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рухів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уміння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повноцінно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сприймати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танцю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164" y="1034691"/>
        <a:ext cx="3477344" cy="3838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01494-3A03-4297-B1A2-23BC3476F549}">
      <dsp:nvSpPr>
        <dsp:cNvPr id="0" name=""/>
        <dsp:cNvSpPr/>
      </dsp:nvSpPr>
      <dsp:spPr>
        <a:xfrm>
          <a:off x="0" y="0"/>
          <a:ext cx="5928579" cy="59285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AF2C3-B52F-49ED-A469-93B0F155E369}">
      <dsp:nvSpPr>
        <dsp:cNvPr id="0" name=""/>
        <dsp:cNvSpPr/>
      </dsp:nvSpPr>
      <dsp:spPr>
        <a:xfrm>
          <a:off x="3096048" y="846575"/>
          <a:ext cx="3853576" cy="4214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5-6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творчої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особистості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музичне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виразне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видів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танцювальних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рухів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танцювального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мистецтва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надбанням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загальнолюдської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національної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164" y="1034691"/>
        <a:ext cx="3477344" cy="38386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01494-3A03-4297-B1A2-23BC3476F549}">
      <dsp:nvSpPr>
        <dsp:cNvPr id="0" name=""/>
        <dsp:cNvSpPr/>
      </dsp:nvSpPr>
      <dsp:spPr>
        <a:xfrm>
          <a:off x="0" y="0"/>
          <a:ext cx="5928579" cy="59285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AF2C3-B52F-49ED-A469-93B0F155E369}">
      <dsp:nvSpPr>
        <dsp:cNvPr id="0" name=""/>
        <dsp:cNvSpPr/>
      </dsp:nvSpPr>
      <dsp:spPr>
        <a:xfrm>
          <a:off x="3096048" y="846575"/>
          <a:ext cx="3853576" cy="4214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6-7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творчих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здібностей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уяви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фантазії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засобами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хореографічного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мистецтва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художнього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мислення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танцювальних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малюнків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дисциплінованості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комунікативності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двостороннього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творчого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однолітками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педагогом.</a:t>
          </a:r>
          <a:endParaRPr lang="ru-RU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164" y="1034691"/>
        <a:ext cx="3477344" cy="3838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BB4C0-CAC7-4427-9A5C-204DDBD764B4}">
      <dsp:nvSpPr>
        <dsp:cNvPr id="0" name=""/>
        <dsp:cNvSpPr/>
      </dsp:nvSpPr>
      <dsp:spPr>
        <a:xfrm>
          <a:off x="4504410" y="4302639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220FA-2849-4529-B739-8F74E682EAF7}">
      <dsp:nvSpPr>
        <dsp:cNvPr id="0" name=""/>
        <dsp:cNvSpPr/>
      </dsp:nvSpPr>
      <dsp:spPr>
        <a:xfrm>
          <a:off x="4372781" y="4356135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FBBEA-F1D0-4792-BB56-31A3704C8A10}">
      <dsp:nvSpPr>
        <dsp:cNvPr id="0" name=""/>
        <dsp:cNvSpPr/>
      </dsp:nvSpPr>
      <dsp:spPr>
        <a:xfrm>
          <a:off x="4238245" y="4400358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4E47B-4B56-48EE-817E-30A377713CFA}">
      <dsp:nvSpPr>
        <dsp:cNvPr id="0" name=""/>
        <dsp:cNvSpPr/>
      </dsp:nvSpPr>
      <dsp:spPr>
        <a:xfrm>
          <a:off x="4101633" y="4434595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8CB29-F018-4F0A-9D25-06C4EDFF2F2A}">
      <dsp:nvSpPr>
        <dsp:cNvPr id="0" name=""/>
        <dsp:cNvSpPr/>
      </dsp:nvSpPr>
      <dsp:spPr>
        <a:xfrm>
          <a:off x="5222766" y="3784800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E439C-CF7E-4A3F-ADE8-EE5A66B47839}">
      <dsp:nvSpPr>
        <dsp:cNvPr id="0" name=""/>
        <dsp:cNvSpPr/>
      </dsp:nvSpPr>
      <dsp:spPr>
        <a:xfrm>
          <a:off x="5118542" y="3890365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BC713-B25C-44C2-8F71-2E20C08EDB43}">
      <dsp:nvSpPr>
        <dsp:cNvPr id="0" name=""/>
        <dsp:cNvSpPr/>
      </dsp:nvSpPr>
      <dsp:spPr>
        <a:xfrm>
          <a:off x="5654194" y="3142851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32887-1342-4E29-97F1-595C226781AB}">
      <dsp:nvSpPr>
        <dsp:cNvPr id="0" name=""/>
        <dsp:cNvSpPr/>
      </dsp:nvSpPr>
      <dsp:spPr>
        <a:xfrm>
          <a:off x="5885895" y="2360743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528BA-2393-4480-8A2B-0A74E5D0B10F}">
      <dsp:nvSpPr>
        <dsp:cNvPr id="0" name=""/>
        <dsp:cNvSpPr/>
      </dsp:nvSpPr>
      <dsp:spPr>
        <a:xfrm>
          <a:off x="5770044" y="1435622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0B5F7-4BB0-4E49-89F3-F8E481823255}">
      <dsp:nvSpPr>
        <dsp:cNvPr id="0" name=""/>
        <dsp:cNvSpPr/>
      </dsp:nvSpPr>
      <dsp:spPr>
        <a:xfrm>
          <a:off x="5856413" y="1368931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05F9-1536-4957-A343-6A7407ED5444}">
      <dsp:nvSpPr>
        <dsp:cNvPr id="0" name=""/>
        <dsp:cNvSpPr/>
      </dsp:nvSpPr>
      <dsp:spPr>
        <a:xfrm>
          <a:off x="5942782" y="1301883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1087E-B235-4DCA-B886-8EB6DF0C7813}">
      <dsp:nvSpPr>
        <dsp:cNvPr id="0" name=""/>
        <dsp:cNvSpPr/>
      </dsp:nvSpPr>
      <dsp:spPr>
        <a:xfrm>
          <a:off x="6029566" y="1368931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C9B83-51C1-45DE-882A-514F2990FEBE}">
      <dsp:nvSpPr>
        <dsp:cNvPr id="0" name=""/>
        <dsp:cNvSpPr/>
      </dsp:nvSpPr>
      <dsp:spPr>
        <a:xfrm>
          <a:off x="6115934" y="1435622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5606E-AF3A-46CD-A727-4F73362600B1}">
      <dsp:nvSpPr>
        <dsp:cNvPr id="0" name=""/>
        <dsp:cNvSpPr/>
      </dsp:nvSpPr>
      <dsp:spPr>
        <a:xfrm>
          <a:off x="5942782" y="1443112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65198-A54B-4AF1-A237-6BAE3F03E0F5}">
      <dsp:nvSpPr>
        <dsp:cNvPr id="0" name=""/>
        <dsp:cNvSpPr/>
      </dsp:nvSpPr>
      <dsp:spPr>
        <a:xfrm>
          <a:off x="5942782" y="1584341"/>
          <a:ext cx="59378" cy="59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FE1DB-DEF4-49CD-B83B-3A949DCDF4F8}">
      <dsp:nvSpPr>
        <dsp:cNvPr id="0" name=""/>
        <dsp:cNvSpPr/>
      </dsp:nvSpPr>
      <dsp:spPr>
        <a:xfrm>
          <a:off x="1904998" y="5105399"/>
          <a:ext cx="3732055" cy="1026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Музично-казкові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намистинки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оздоровчо-освітня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робота з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четвертого року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5116" y="5155517"/>
        <a:ext cx="3631819" cy="926432"/>
      </dsp:txXfrm>
    </dsp:sp>
    <dsp:sp modelId="{435B8E72-D7B4-4834-ACAE-30A9261A3610}">
      <dsp:nvSpPr>
        <dsp:cNvPr id="0" name=""/>
        <dsp:cNvSpPr/>
      </dsp:nvSpPr>
      <dsp:spPr>
        <a:xfrm>
          <a:off x="2691064" y="3772547"/>
          <a:ext cx="1306570" cy="13350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992E7-B733-4B78-A88A-542A930A7F80}">
      <dsp:nvSpPr>
        <dsp:cNvPr id="0" name=""/>
        <dsp:cNvSpPr/>
      </dsp:nvSpPr>
      <dsp:spPr>
        <a:xfrm>
          <a:off x="5791202" y="4038599"/>
          <a:ext cx="3673666" cy="1289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Казкова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фізкультура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Парціальна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фізичного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раннього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дошкільного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Єфименко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4165" y="4101562"/>
        <a:ext cx="3547740" cy="1163882"/>
      </dsp:txXfrm>
    </dsp:sp>
    <dsp:sp modelId="{3DB1789D-BB05-47BD-9694-929D107276C4}">
      <dsp:nvSpPr>
        <dsp:cNvPr id="0" name=""/>
        <dsp:cNvSpPr/>
      </dsp:nvSpPr>
      <dsp:spPr>
        <a:xfrm>
          <a:off x="4306816" y="3772547"/>
          <a:ext cx="1239887" cy="13023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A41A7-74B7-4809-AE4B-0DE47442669C}">
      <dsp:nvSpPr>
        <dsp:cNvPr id="0" name=""/>
        <dsp:cNvSpPr/>
      </dsp:nvSpPr>
      <dsp:spPr>
        <a:xfrm>
          <a:off x="1981202" y="2362200"/>
          <a:ext cx="3261092" cy="1082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Вітаю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театре.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Парціальна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(для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старшого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дошкільного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Л. Макаренко.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4055" y="2415053"/>
        <a:ext cx="3155386" cy="976995"/>
      </dsp:txXfrm>
    </dsp:sp>
    <dsp:sp modelId="{F94BCDDE-5FA0-40D2-ADFA-03152D708F66}">
      <dsp:nvSpPr>
        <dsp:cNvPr id="0" name=""/>
        <dsp:cNvSpPr/>
      </dsp:nvSpPr>
      <dsp:spPr>
        <a:xfrm>
          <a:off x="5293033" y="2743199"/>
          <a:ext cx="1355357" cy="12357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B93D8-CD22-46FE-8493-154ED35D316D}">
      <dsp:nvSpPr>
        <dsp:cNvPr id="0" name=""/>
        <dsp:cNvSpPr/>
      </dsp:nvSpPr>
      <dsp:spPr>
        <a:xfrm>
          <a:off x="7162796" y="2362200"/>
          <a:ext cx="3175338" cy="1367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Дитяча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хореографія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хореографічної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3-х до 7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Навчально-методичний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посібник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А. Шевчук.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9559" y="2428963"/>
        <a:ext cx="3041812" cy="1234111"/>
      </dsp:txXfrm>
    </dsp:sp>
    <dsp:sp modelId="{80FCCE3B-D5F6-4008-86CA-5E4DA8F2D730}">
      <dsp:nvSpPr>
        <dsp:cNvPr id="0" name=""/>
        <dsp:cNvSpPr/>
      </dsp:nvSpPr>
      <dsp:spPr>
        <a:xfrm>
          <a:off x="5943600" y="1447802"/>
          <a:ext cx="1355363" cy="13881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9A200-8B0E-46A5-B45D-E76C90DBE2F8}">
      <dsp:nvSpPr>
        <dsp:cNvPr id="0" name=""/>
        <dsp:cNvSpPr/>
      </dsp:nvSpPr>
      <dsp:spPr>
        <a:xfrm>
          <a:off x="1872159" y="533399"/>
          <a:ext cx="3573276" cy="1600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пластичний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балет (пластик шоу). 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фізкультурно-корекційної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дошкільних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закладах за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авторською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естетико-оздоровчою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системою. М.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Єфименко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Ю.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Єфименко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0275" y="611515"/>
        <a:ext cx="3417044" cy="1443980"/>
      </dsp:txXfrm>
    </dsp:sp>
    <dsp:sp modelId="{FB9430E0-752E-4174-8203-8E4AC419C59C}">
      <dsp:nvSpPr>
        <dsp:cNvPr id="0" name=""/>
        <dsp:cNvSpPr/>
      </dsp:nvSpPr>
      <dsp:spPr>
        <a:xfrm>
          <a:off x="6629399" y="76203"/>
          <a:ext cx="1540233" cy="150749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A945-E8F7-440F-B4DE-E5C9DFB6314C}">
      <dsp:nvSpPr>
        <dsp:cNvPr id="0" name=""/>
        <dsp:cNvSpPr/>
      </dsp:nvSpPr>
      <dsp:spPr>
        <a:xfrm>
          <a:off x="1031414" y="457844"/>
          <a:ext cx="4472559" cy="15532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EAFC0-3DC4-4F1D-AC1C-D1304CD10D88}">
      <dsp:nvSpPr>
        <dsp:cNvPr id="0" name=""/>
        <dsp:cNvSpPr/>
      </dsp:nvSpPr>
      <dsp:spPr>
        <a:xfrm>
          <a:off x="2983321" y="3853561"/>
          <a:ext cx="866775" cy="5547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B331E-D95D-4DBA-ABE4-36DB17E2C9B4}">
      <dsp:nvSpPr>
        <dsp:cNvPr id="0" name=""/>
        <dsp:cNvSpPr/>
      </dsp:nvSpPr>
      <dsp:spPr>
        <a:xfrm>
          <a:off x="20" y="3984790"/>
          <a:ext cx="4354025" cy="1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Узгоджується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освітньою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програмою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працює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ЗДО</a:t>
          </a:r>
          <a:endParaRPr lang="ru-RU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" y="3984790"/>
        <a:ext cx="4354025" cy="1391277"/>
      </dsp:txXfrm>
    </dsp:sp>
    <dsp:sp modelId="{931FDD9E-3D83-4B2E-B740-D7A0175E30E7}">
      <dsp:nvSpPr>
        <dsp:cNvPr id="0" name=""/>
        <dsp:cNvSpPr/>
      </dsp:nvSpPr>
      <dsp:spPr>
        <a:xfrm>
          <a:off x="925726" y="182424"/>
          <a:ext cx="4755599" cy="16086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2167" y="418001"/>
        <a:ext cx="3362717" cy="1137465"/>
      </dsp:txXfrm>
    </dsp:sp>
    <dsp:sp modelId="{C8D3F4C6-57C4-4571-B138-A77145F7EDC1}">
      <dsp:nvSpPr>
        <dsp:cNvPr id="0" name=""/>
        <dsp:cNvSpPr/>
      </dsp:nvSpPr>
      <dsp:spPr>
        <a:xfrm>
          <a:off x="766582" y="38265"/>
          <a:ext cx="5193618" cy="40185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4DC2D-7C87-4414-A317-696C3EFE919C}">
      <dsp:nvSpPr>
        <dsp:cNvPr id="0" name=""/>
        <dsp:cNvSpPr/>
      </dsp:nvSpPr>
      <dsp:spPr>
        <a:xfrm rot="16200000">
          <a:off x="-1573410" y="2791302"/>
          <a:ext cx="4457700" cy="536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405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ГУРТКИ ЕСТЕТИЧНОГО ЦИКЛУ</a:t>
          </a:r>
          <a:endParaRPr lang="ru-RU" sz="2200" b="1" i="1" kern="1200" dirty="0"/>
        </a:p>
      </dsp:txBody>
      <dsp:txXfrm>
        <a:off x="-1573410" y="2791302"/>
        <a:ext cx="4457700" cy="536773"/>
      </dsp:txXfrm>
    </dsp:sp>
    <dsp:sp modelId="{50F91970-6F96-4148-A239-D6D2454FADD4}">
      <dsp:nvSpPr>
        <dsp:cNvPr id="0" name=""/>
        <dsp:cNvSpPr/>
      </dsp:nvSpPr>
      <dsp:spPr>
        <a:xfrm>
          <a:off x="971277" y="2374429"/>
          <a:ext cx="2699717" cy="2952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40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/>
            <a:t>образотворчої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діяльності</a:t>
          </a:r>
          <a:r>
            <a:rPr lang="ru-RU" sz="1800" b="1" i="1" kern="1200" dirty="0" smtClean="0"/>
            <a:t> </a:t>
          </a:r>
          <a:endParaRPr lang="ru-RU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/>
            <a:t>художньої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праці</a:t>
          </a:r>
          <a:r>
            <a:rPr lang="ru-RU" sz="1800" b="1" i="1" kern="1200" dirty="0" smtClean="0"/>
            <a:t> </a:t>
          </a:r>
          <a:endParaRPr lang="ru-RU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/>
            <a:t>гри</a:t>
          </a:r>
          <a:r>
            <a:rPr lang="ru-RU" sz="1800" b="1" i="1" kern="1200" dirty="0" smtClean="0"/>
            <a:t> на </a:t>
          </a:r>
          <a:r>
            <a:rPr lang="ru-RU" sz="1800" b="1" i="1" kern="1200" dirty="0" err="1" smtClean="0"/>
            <a:t>музичних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інструментах</a:t>
          </a:r>
          <a:r>
            <a:rPr lang="ru-RU" sz="1800" b="1" i="1" kern="1200" dirty="0" smtClean="0"/>
            <a:t> </a:t>
          </a:r>
          <a:endParaRPr lang="ru-RU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/>
            <a:t>хореографічні</a:t>
          </a:r>
          <a:r>
            <a:rPr lang="ru-RU" sz="1800" b="1" i="1" kern="1200" dirty="0" smtClean="0"/>
            <a:t>, </a:t>
          </a:r>
          <a:r>
            <a:rPr lang="ru-RU" sz="1800" b="1" i="1" kern="1200" dirty="0" err="1" smtClean="0"/>
            <a:t>вокальні</a:t>
          </a:r>
          <a:endParaRPr lang="ru-RU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/>
            <a:t>театральні</a:t>
          </a:r>
          <a:endParaRPr lang="ru-RU" sz="1800" b="1" i="1" kern="1200" dirty="0"/>
        </a:p>
      </dsp:txBody>
      <dsp:txXfrm>
        <a:off x="971277" y="2374429"/>
        <a:ext cx="2699717" cy="2952200"/>
      </dsp:txXfrm>
    </dsp:sp>
    <dsp:sp modelId="{A1370DA6-6167-4693-9E2C-711EC6AE97D2}">
      <dsp:nvSpPr>
        <dsp:cNvPr id="0" name=""/>
        <dsp:cNvSpPr/>
      </dsp:nvSpPr>
      <dsp:spPr>
        <a:xfrm>
          <a:off x="1336423" y="221823"/>
          <a:ext cx="2037249" cy="18320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7C6A7-5A7E-40B1-89C4-0286398FEA94}">
      <dsp:nvSpPr>
        <dsp:cNvPr id="0" name=""/>
        <dsp:cNvSpPr/>
      </dsp:nvSpPr>
      <dsp:spPr>
        <a:xfrm rot="16200000">
          <a:off x="2268302" y="2456099"/>
          <a:ext cx="4839368" cy="536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405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СПОРТИВНІ ГУРТКИ</a:t>
          </a:r>
          <a:endParaRPr lang="ru-RU" sz="2400" b="1" i="1" kern="1200" dirty="0"/>
        </a:p>
      </dsp:txBody>
      <dsp:txXfrm>
        <a:off x="2268302" y="2456099"/>
        <a:ext cx="4839368" cy="536773"/>
      </dsp:txXfrm>
    </dsp:sp>
    <dsp:sp modelId="{9ED9472B-E66D-4363-9463-CEB145C75FD0}">
      <dsp:nvSpPr>
        <dsp:cNvPr id="0" name=""/>
        <dsp:cNvSpPr/>
      </dsp:nvSpPr>
      <dsp:spPr>
        <a:xfrm>
          <a:off x="5105391" y="2362186"/>
          <a:ext cx="2611966" cy="2923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40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гімнастики</a:t>
          </a: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, </a:t>
          </a:r>
          <a:endParaRPr lang="ru-RU" sz="1800" b="1" i="1" kern="1200" dirty="0">
            <a:latin typeface="+mj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акробатики, </a:t>
          </a:r>
          <a:endParaRPr lang="ru-RU" sz="1800" b="1" i="1" kern="1200" dirty="0">
            <a:latin typeface="+mj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ритмічної</a:t>
          </a: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гімнастики</a:t>
          </a: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, </a:t>
          </a:r>
          <a:endParaRPr lang="ru-RU" sz="1800" b="1" i="1" kern="1200" dirty="0">
            <a:latin typeface="+mj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плавання</a:t>
          </a: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, </a:t>
          </a:r>
          <a:endParaRPr lang="ru-RU" sz="1800" b="1" i="1" kern="1200" dirty="0">
            <a:latin typeface="+mj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настільного</a:t>
          </a: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тенісу</a:t>
          </a:r>
          <a:r>
            <a:rPr lang="ru-RU" sz="1800" b="1" i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800" b="1" i="1" kern="1200" dirty="0" err="1" smtClean="0">
              <a:latin typeface="+mj-lt"/>
              <a:cs typeface="Times New Roman" panose="02020603050405020304" pitchFamily="18" charset="0"/>
            </a:rPr>
            <a:t>тощо</a:t>
          </a:r>
          <a:endParaRPr lang="ru-RU" sz="1800" b="1" i="1" kern="1200" dirty="0">
            <a:latin typeface="+mj-lt"/>
            <a:cs typeface="Times New Roman" panose="02020603050405020304" pitchFamily="18" charset="0"/>
          </a:endParaRPr>
        </a:p>
      </dsp:txBody>
      <dsp:txXfrm>
        <a:off x="5105391" y="2362186"/>
        <a:ext cx="2611966" cy="2923225"/>
      </dsp:txXfrm>
    </dsp:sp>
    <dsp:sp modelId="{206DD585-80CF-43A8-BB86-18DECF000214}">
      <dsp:nvSpPr>
        <dsp:cNvPr id="0" name=""/>
        <dsp:cNvSpPr/>
      </dsp:nvSpPr>
      <dsp:spPr>
        <a:xfrm>
          <a:off x="5486400" y="304798"/>
          <a:ext cx="1931343" cy="16901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4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0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9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13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1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30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5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1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00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06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9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0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9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7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1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latforma.com.ua/article/1532-gurtkova-robota-v-dityachomu-sadku-skladov-organzats-ta-kervnitstva" TargetMode="External"/><Relationship Id="rId2" Type="http://schemas.openxmlformats.org/officeDocument/2006/relationships/hyperlink" Target="https://docs.google.com/spreadsheets/d/1-6Qn3PRPqSpDreBZkBFwaPO_ZVWwhAkO-FGGutGpmC8/edit#gid=1947501369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oplatforma.com.ua/article/156-qqq-16-m5-19-05-2016-vibr-programi-dlya-nadannya-dodatkovo-osvtno-poslug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295400" y="5562600"/>
            <a:ext cx="5474924" cy="71750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ru-RU" sz="1900" b="1" i="1" spc="-60" dirty="0" err="1" smtClean="0">
                <a:solidFill>
                  <a:schemeClr val="accent1">
                    <a:lumMod val="75000"/>
                  </a:schemeClr>
                </a:solidFill>
                <a:latin typeface="Segoe Print"/>
                <a:cs typeface="Segoe Print"/>
              </a:rPr>
              <a:t>Спікер</a:t>
            </a:r>
            <a:r>
              <a:rPr lang="ru-RU" sz="1900" b="1" i="1" spc="-60" dirty="0" smtClean="0">
                <a:solidFill>
                  <a:schemeClr val="accent1">
                    <a:lumMod val="75000"/>
                  </a:schemeClr>
                </a:solidFill>
                <a:latin typeface="Segoe Print"/>
                <a:cs typeface="Segoe Print"/>
              </a:rPr>
              <a:t> - консультант  КУ «ЦПРПП ВМР»         Лариса Бондарчук</a:t>
            </a:r>
            <a:endParaRPr lang="ru-RU" sz="1900" b="1" i="1" spc="-60" dirty="0">
              <a:solidFill>
                <a:schemeClr val="accent1">
                  <a:lumMod val="75000"/>
                </a:schemeClr>
              </a:solidFill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0" y="821118"/>
            <a:ext cx="46901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Методична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Platforma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" y="7231"/>
            <a:ext cx="1639966" cy="1627773"/>
          </a:xfrm>
          <a:prstGeom prst="rect">
            <a:avLst/>
          </a:prstGeom>
        </p:spPr>
      </p:pic>
      <p:sp>
        <p:nvSpPr>
          <p:cNvPr id="12" name="object 15"/>
          <p:cNvSpPr txBox="1"/>
          <p:nvPr/>
        </p:nvSpPr>
        <p:spPr>
          <a:xfrm>
            <a:off x="1752600" y="140610"/>
            <a:ext cx="7301484" cy="13619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проведення: 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10.11.2022 року</a:t>
            </a:r>
            <a:endParaRPr lang="uk-UA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 проведення: 13.30</a:t>
            </a: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 для молодих музичних керівників  (стаж роботи до </a:t>
            </a: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ІІІ-х років) ЗДО ВМТГ у форматі засідання міської школи молодого майстра</a:t>
            </a:r>
            <a:endParaRPr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06624"/>
            <a:ext cx="2741696" cy="26858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52600" y="2096744"/>
            <a:ext cx="7301484" cy="1941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Методичні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рекомендації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організації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гурткової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роботи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ЗДО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609600" y="-929421"/>
            <a:ext cx="686676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ХОРЕОГРАФІЧНий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endParaRPr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03622611"/>
              </p:ext>
            </p:extLst>
          </p:nvPr>
        </p:nvGraphicFramePr>
        <p:xfrm>
          <a:off x="1828800" y="929420"/>
          <a:ext cx="7010400" cy="592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06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609600" y="-744755"/>
            <a:ext cx="6866762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Парціальні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програми: </a:t>
            </a:r>
            <a:endParaRPr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8665657"/>
              </p:ext>
            </p:extLst>
          </p:nvPr>
        </p:nvGraphicFramePr>
        <p:xfrm>
          <a:off x="-1295400" y="609600"/>
          <a:ext cx="10972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70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7185265"/>
              </p:ext>
            </p:extLst>
          </p:nvPr>
        </p:nvGraphicFramePr>
        <p:xfrm>
          <a:off x="609600" y="0"/>
          <a:ext cx="6934200" cy="659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76800" y="3657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 і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атверджується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перед початком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 ДЛЯ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гурткової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76400"/>
            <a:ext cx="7010400" cy="4191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гурткову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роботу,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схвалено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наказом по ЗДО.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завідувача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ухвалені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засідання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ради,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наказом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завідувача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Посадові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Розклад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занять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27" y="5184750"/>
            <a:ext cx="2449945" cy="166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181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762000"/>
            <a:ext cx="6554867" cy="152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вимоги роботи гуртка:</a:t>
            </a:r>
            <a:b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362200"/>
            <a:ext cx="7010400" cy="41910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два-три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кожною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другу половину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аповнюваність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гурткової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3-5, максимальна до 10-12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гурткового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зазначеним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нормам для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занять.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63" r="9167" b="5254"/>
          <a:stretch/>
        </p:blipFill>
        <p:spPr>
          <a:xfrm>
            <a:off x="6553200" y="76200"/>
            <a:ext cx="2286000" cy="194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07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733" y="0"/>
            <a:ext cx="7621667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профільне спрямування гуртків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914948"/>
              </p:ext>
            </p:extLst>
          </p:nvPr>
        </p:nvGraphicFramePr>
        <p:xfrm>
          <a:off x="609600" y="990600"/>
          <a:ext cx="7848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56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54867" cy="1524000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28800"/>
            <a:ext cx="6554867" cy="376767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018" y="3786909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73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1600200"/>
            <a:ext cx="7543800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Перспективний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завідувачем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ЗДО. В плані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тематика й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мета занять. </a:t>
            </a:r>
          </a:p>
          <a:p>
            <a:pPr indent="449580"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Календарно-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тематичний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занять на 1-2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орієнтовного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щотижня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значаються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програмові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(схематично)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4800" t="12242" r="10000" b="12242"/>
          <a:stretch/>
        </p:blipFill>
        <p:spPr>
          <a:xfrm>
            <a:off x="3588542" y="4618"/>
            <a:ext cx="2126458" cy="14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6400" r="18000"/>
          <a:stretch/>
        </p:blipFill>
        <p:spPr>
          <a:xfrm>
            <a:off x="3810000" y="2819400"/>
            <a:ext cx="1676400" cy="173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385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81000"/>
            <a:ext cx="7924800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15000"/>
              </a:lnSpc>
              <a:spcBef>
                <a:spcPts val="585"/>
              </a:spcBef>
              <a:spcAft>
                <a:spcPts val="0"/>
              </a:spcAft>
            </a:pPr>
            <a:r>
              <a:rPr lang="uk-UA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 взаємодії з родиною під час гурткової роботи</a:t>
            </a:r>
          </a:p>
          <a:p>
            <a:pPr indent="449580" algn="ctr" fontAlgn="base">
              <a:lnSpc>
                <a:spcPct val="115000"/>
              </a:lnSpc>
              <a:spcBef>
                <a:spcPts val="585"/>
              </a:spcBef>
              <a:spcAft>
                <a:spcPts val="0"/>
              </a:spcAft>
            </a:pPr>
            <a:endParaRPr lang="ru-RU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Довіра відносин</a:t>
            </a:r>
            <a:r>
              <a:rPr lang="uk-UA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передбачає забезпечення віри батьків в професійну компетентність, тактовність і доброзичливість педагога.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Особистісна зацікавленість батьків</a:t>
            </a:r>
            <a:r>
              <a:rPr lang="uk-UA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батьки повинні побачити сенс занять гуртка, який допоможе їм правильно будувати спільну діяльність з дитиною.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b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до активного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uk-UA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батьки для нас є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замовниками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вони для нас не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029200"/>
            <a:ext cx="2495550" cy="166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24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953000"/>
            <a:ext cx="6554867" cy="1524000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УНИКАЙТЕ ПОМИЛОК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2143125" cy="2143125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375416"/>
            <a:ext cx="649842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дублюйте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гурткові заняття з традиційних за змістом і методикою проведення!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ототожнюйте гурткову роботу  з індивідуальною роботою з дошкільниками!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залучайте до участі у гуртках усіх вихованців без урахування їхніх реальних бажань, нахилів, уподобань!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організовуйте хаотичну роботу гуртка без дотримання вимог щодо оформлення документації, яка регулює його діяльність!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бговорюйте питання організації та підсумків роботи гуртка з педагогами ЗДО та батьками вихованців!</a:t>
            </a:r>
          </a:p>
        </p:txBody>
      </p:sp>
    </p:spTree>
    <p:extLst>
      <p:ext uri="{BB962C8B-B14F-4D97-AF65-F5344CB8AC3E}">
        <p14:creationId xmlns:p14="http://schemas.microsoft.com/office/powerpoint/2010/main" val="369875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3400" y="304800"/>
            <a:ext cx="708660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дитина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неповторна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унікальна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створити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дитині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неодмінно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відкриються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здібності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закладені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ній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природою.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</a:p>
          <a:p>
            <a:pPr algn="l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В.Сухомлинський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9546">
            <a:off x="2057400" y="2292325"/>
            <a:ext cx="4648200" cy="45379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81000"/>
            <a:ext cx="8413750" cy="8670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cs typeface="Comic Sans MS"/>
              </a:rPr>
              <a:t>Використані</a:t>
            </a:r>
            <a:r>
              <a:rPr kumimoji="0" lang="ru-RU" sz="18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cs typeface="Comic Sans MS"/>
              </a:rPr>
              <a:t> </a:t>
            </a:r>
            <a:r>
              <a:rPr kumimoji="0" lang="ru-RU" sz="1800" b="1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cs typeface="Comic Sans MS"/>
              </a:rPr>
              <a:t>джерела</a:t>
            </a:r>
            <a:r>
              <a:rPr kumimoji="0" lang="ru-RU" sz="18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cs typeface="Comic Sans MS"/>
              </a:rPr>
              <a:t>:</a:t>
            </a:r>
            <a:endParaRPr lang="uk-UA" sz="1800" dirty="0" smtClean="0">
              <a:latin typeface="Comic Sans MS"/>
              <a:cs typeface="Comic Sans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«Про дошкільну освіту».</a:t>
            </a:r>
            <a:endParaRPr lang="ru-RU" sz="14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Лист МОН України «Щодо надання додаткових освітніх послуг в дошкільних навчальних закладах» від 23.11.2015 № 1/9-560. </a:t>
            </a:r>
            <a:endParaRPr lang="ru-RU" sz="14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Наказ МОН №33 від 12.01.2021 року «Про затвердження Базового компонента дошкільної освіти (Державного стандарту дошкільної освіти) нова редакція».</a:t>
            </a:r>
            <a:endParaRPr lang="ru-RU" sz="14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Освітня програма для дітей від 2 до 7 років «Дитина» (нова редакція 2020 року), с.361, 419-440.</a:t>
            </a:r>
            <a:endParaRPr lang="ru-RU" sz="14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 навчальної літератури, програм рекомендованих МОН </a:t>
            </a:r>
            <a:r>
              <a:rPr lang="uk-UA" sz="1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https://docs.google.com/spreadsheets/d/1-6Qn3PRPqSpDreBZkBFwaPO_ZVWwhAkO-FGGutGpmC8/edit#gid=1947501369</a:t>
            </a:r>
            <a:r>
              <a:rPr lang="uk-UA" sz="1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Гурткова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в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дитячому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садку: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https://oplatforma.com.ua/article/1532-gurtkova-robota-v-dityachomu-sadku-skladov-organzats-ta-kervnitstva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додаткової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дошкільному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https://oplatforma.com.ua/article/156-qqq-16-m5-19-05-2016-vibr-programi-dlya-nadannya-dodatkovo-osvtno-poslugi</a:t>
            </a:r>
            <a:r>
              <a:rPr lang="uk-UA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lang="uk-UA" dirty="0" smtClean="0">
              <a:latin typeface="Comic Sans MS"/>
              <a:cs typeface="Comic Sans MS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  <a:defRPr/>
            </a:pPr>
            <a:endParaRPr lang="uk-UA" dirty="0" smtClean="0">
              <a:latin typeface="Comic Sans MS"/>
              <a:cs typeface="Comic Sans MS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  <a:defRPr/>
            </a:pPr>
            <a:endParaRPr lang="uk-UA" dirty="0" smtClean="0">
              <a:latin typeface="Comic Sans MS"/>
              <a:cs typeface="Comic Sans MS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  <a:defRPr/>
            </a:pPr>
            <a:endParaRPr lang="uk-UA" dirty="0" smtClean="0">
              <a:latin typeface="Comic Sans MS"/>
              <a:cs typeface="Comic Sans MS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  <a:defRPr/>
            </a:pPr>
            <a:endParaRPr lang="uk-UA" dirty="0" smtClean="0">
              <a:latin typeface="Comic Sans MS"/>
              <a:cs typeface="Comic Sans MS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  <a:defRPr/>
            </a:pPr>
            <a:endParaRPr lang="uk-UA" dirty="0" smtClean="0">
              <a:latin typeface="Comic Sans MS"/>
              <a:cs typeface="Comic Sans MS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  <a:defRPr/>
            </a:pPr>
            <a:endParaRPr lang="uk-UA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" y="-2309"/>
            <a:ext cx="6554867" cy="1524000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Важливість гурткової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68763"/>
              </p:ext>
            </p:extLst>
          </p:nvPr>
        </p:nvGraphicFramePr>
        <p:xfrm>
          <a:off x="457200" y="1540164"/>
          <a:ext cx="6781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152400"/>
            <a:ext cx="1981200" cy="181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279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45726724"/>
              </p:ext>
            </p:extLst>
          </p:nvPr>
        </p:nvGraphicFramePr>
        <p:xfrm>
          <a:off x="3810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09600"/>
            <a:ext cx="1981372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80681412"/>
              </p:ext>
            </p:extLst>
          </p:nvPr>
        </p:nvGraphicFramePr>
        <p:xfrm>
          <a:off x="3810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8333" t="10001" r="3334" b="9999"/>
          <a:stretch/>
        </p:blipFill>
        <p:spPr>
          <a:xfrm>
            <a:off x="131232" y="381000"/>
            <a:ext cx="291676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8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02">
            <a:off x="4314179" y="3464148"/>
            <a:ext cx="310356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3" y="3464147"/>
            <a:ext cx="310356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86">
            <a:off x="2781721" y="5367"/>
            <a:ext cx="3342760" cy="36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587">
            <a:off x="208746" y="656400"/>
            <a:ext cx="2670297" cy="3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710">
            <a:off x="6234322" y="565464"/>
            <a:ext cx="2822067" cy="30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807325">
            <a:off x="318924" y="1786914"/>
            <a:ext cx="247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4741">
            <a:off x="3172417" y="794030"/>
            <a:ext cx="2582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18.09.2014 № 1/9-473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46185">
            <a:off x="1114146" y="4296919"/>
            <a:ext cx="2017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(нова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92364">
            <a:off x="6435447" y="1084751"/>
            <a:ext cx="228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закладах»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23.11.2015 № 1/9-560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1373603" flipV="1">
            <a:off x="4559282" y="4408056"/>
            <a:ext cx="2375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до 7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(нова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року)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36682" y="398847"/>
            <a:ext cx="4348018" cy="15506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5000" y="412190"/>
            <a:ext cx="28956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урткова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84400" y="3068256"/>
            <a:ext cx="4800600" cy="25279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Tx/>
              <a:buChar char="-"/>
            </a:pP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Задовільняє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у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творчій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творює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нахилів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тематикою та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20932"/>
            <a:ext cx="36576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Освітня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програма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для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дітей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від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2 до 7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років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Дитина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»</a:t>
            </a:r>
            <a:endParaRPr lang="uk-UA" b="1" i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786457" y="983690"/>
            <a:ext cx="72678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6400800" y="2090925"/>
            <a:ext cx="381000" cy="822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98"/>
          <a:stretch/>
        </p:blipFill>
        <p:spPr>
          <a:xfrm>
            <a:off x="302491" y="3200400"/>
            <a:ext cx="1704109" cy="22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352800"/>
            <a:ext cx="1793372" cy="173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609600" y="-929421"/>
            <a:ext cx="686676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ХОРЕОГРАФІЧНий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endParaRPr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66960767"/>
              </p:ext>
            </p:extLst>
          </p:nvPr>
        </p:nvGraphicFramePr>
        <p:xfrm>
          <a:off x="1828800" y="929420"/>
          <a:ext cx="7010400" cy="592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609600" y="-929421"/>
            <a:ext cx="686676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ХОРЕОГРАФІЧНий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endParaRPr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30045908"/>
              </p:ext>
            </p:extLst>
          </p:nvPr>
        </p:nvGraphicFramePr>
        <p:xfrm>
          <a:off x="1828800" y="929420"/>
          <a:ext cx="7010400" cy="592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9745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884</TotalTime>
  <Words>992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Segoe Print</vt:lpstr>
      <vt:lpstr>Wingdings 3</vt:lpstr>
      <vt:lpstr>Century Gothic</vt:lpstr>
      <vt:lpstr>Wingdings</vt:lpstr>
      <vt:lpstr>Times New Roman</vt:lpstr>
      <vt:lpstr>Calibri</vt:lpstr>
      <vt:lpstr>Segoe UI</vt:lpstr>
      <vt:lpstr>Comic Sans MS</vt:lpstr>
      <vt:lpstr>Courier New</vt:lpstr>
      <vt:lpstr>Сектор</vt:lpstr>
      <vt:lpstr>Презентация PowerPoint</vt:lpstr>
      <vt:lpstr>Презентация PowerPoint</vt:lpstr>
      <vt:lpstr>Важливість гурткової роботи:</vt:lpstr>
      <vt:lpstr>Презентация PowerPoint</vt:lpstr>
      <vt:lpstr>Презентация PowerPoint</vt:lpstr>
      <vt:lpstr>Презентация PowerPoint</vt:lpstr>
      <vt:lpstr>Презентация PowerPoint</vt:lpstr>
      <vt:lpstr>  Варіативна складова ХОРЕОГРАФІЧНий гурток</vt:lpstr>
      <vt:lpstr>  Варіативна складова ХОРЕОГРАФІЧНий гурток</vt:lpstr>
      <vt:lpstr>  Варіативна складова ХОРЕОГРАФІЧНий гурток</vt:lpstr>
      <vt:lpstr>  Парціальні програми: </vt:lpstr>
      <vt:lpstr>Презентация PowerPoint</vt:lpstr>
      <vt:lpstr>ДОКУМЕНТАЦІЯ ДЛЯ організаціЇ гурткової роботи в ЗДО </vt:lpstr>
      <vt:lpstr>основні вимоги роботи гуртка:  </vt:lpstr>
      <vt:lpstr>профільне спрямування гуртків</vt:lpstr>
      <vt:lpstr>Документація керівника гуртка </vt:lpstr>
      <vt:lpstr>Презентация PowerPoint</vt:lpstr>
      <vt:lpstr>Презентация PowerPoint</vt:lpstr>
      <vt:lpstr>УНИКАЙТЕ ПОМИЛОК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DNZ</cp:lastModifiedBy>
  <cp:revision>86</cp:revision>
  <dcterms:created xsi:type="dcterms:W3CDTF">2022-07-29T04:01:49Z</dcterms:created>
  <dcterms:modified xsi:type="dcterms:W3CDTF">2022-11-02T08:11:40Z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2022-07-29T00:00:00Z</vt:filetime>
  </property>
</Properties>
</file>